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YWMQ6BU79VQ0V9GRQR8DL0C7NNMOXPREO0XLJDUXF88TEWT6DBRQC0CFY5TPDIRBEM69OLKZH578IJJQUFAPFFX89Q0WH5BAOOOIHB3BCA2AC322905D9DFF3F89804DE719C73" Type="http://schemas.microsoft.com/office/2006/relationships/officeDocumentMain" Target="docProps/core.xml"/><Relationship Id="CGWMG6GP7RSA069GRGR8IL0K7ZEMOAYREU06TJEIXGORTQ5T6DBRDC0HFY5TP8IRXFMXOOLYZHJD8HJJRJFTIFFW89QMWIWB8NOODHB320997ECC01673DBC4675567E9590D12B" Type="http://schemas.microsoft.com/office/2006/relationships/officeDocumentExtended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7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6967" y="908720"/>
            <a:ext cx="1510301" cy="677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Web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11760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74067" y="908720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6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DataSource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Architecture 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9851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1503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</a:t>
            </a:r>
          </a:p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7824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1162118" y="1585838"/>
            <a:ext cx="2941830" cy="25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3166911" y="1585841"/>
            <a:ext cx="937037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 flipH="1">
            <a:off x="4103948" y="1585841"/>
            <a:ext cx="1081054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4103948" y="1585840"/>
            <a:ext cx="3025270" cy="258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5157192"/>
            <a:ext cx="3240360" cy="14998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8458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RPC Service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699792" y="53855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9792" y="6055210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22517" y="54071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2517" y="6030081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8458" y="5589240"/>
            <a:ext cx="1167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</a:p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MateStore</a:t>
            </a:r>
          </a:p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7201225" y="3070702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Mysql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012159" y="3717032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7201226" y="4113076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BML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12161" y="4509120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187146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9218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4103948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33507" y="892283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38163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8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MetaStore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Architecture 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32527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1475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05234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MetaStore</a:t>
            </a:r>
          </a:p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71555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2088658" y="1569403"/>
            <a:ext cx="2999021" cy="27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>
            <a:off x="5087678" y="155679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5087679" y="1556792"/>
            <a:ext cx="290563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39507" y="5157192"/>
            <a:ext cx="3240360" cy="91914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32189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RPC Service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395491" y="36069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23467" y="4295851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787" y="36069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2913" y="4280134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8911" y="5445224"/>
            <a:ext cx="346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Manager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70877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31640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5087679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163439" y="476672"/>
            <a:ext cx="1937595" cy="558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Http request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0028" y="2101378"/>
            <a:ext cx="374441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0028" y="248063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cxnSpLocks/>
            <a:stCxn id="13" idx="2"/>
            <a:endCxn id="14" idx="0"/>
          </p:cNvCxnSpPr>
          <p:nvPr/>
        </p:nvCxnSpPr>
        <p:spPr>
          <a:xfrm flipH="1">
            <a:off x="4132236" y="1034706"/>
            <a:ext cx="1" cy="106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27784" y="4693666"/>
            <a:ext cx="3024336" cy="14998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19186" y="4922012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19186" y="5591684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4943612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5566555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3937" y="3951369"/>
            <a:ext cx="333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MateStore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7062977" y="1855048"/>
            <a:ext cx="916455" cy="66381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cxnSpLocks/>
            <a:endCxn id="46" idx="2"/>
          </p:cNvCxnSpPr>
          <p:nvPr/>
        </p:nvCxnSpPr>
        <p:spPr>
          <a:xfrm flipV="1">
            <a:off x="6004444" y="2186957"/>
            <a:ext cx="1058533" cy="40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7062977" y="2587126"/>
            <a:ext cx="916462" cy="7635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BML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6004444" y="2636912"/>
            <a:ext cx="1058533" cy="32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159C7-A6BC-420D-8A39-81BB9BDAFA6F}"/>
              </a:ext>
            </a:extLst>
          </p:cNvPr>
          <p:cNvSpPr txBox="1"/>
          <p:nvPr/>
        </p:nvSpPr>
        <p:spPr>
          <a:xfrm>
            <a:off x="4112597" y="122222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9950C7-FC0F-4CC6-94F4-C9DB3B5D1079}"/>
              </a:ext>
            </a:extLst>
          </p:cNvPr>
          <p:cNvSpPr/>
          <p:nvPr/>
        </p:nvSpPr>
        <p:spPr>
          <a:xfrm>
            <a:off x="2267744" y="3951369"/>
            <a:ext cx="3744415" cy="239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27FDBB-F066-4CB0-93D2-69EC04537E3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129679" y="3037482"/>
            <a:ext cx="10273" cy="91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0430671-F981-4B9B-AC3C-DA86114F11FC}"/>
              </a:ext>
            </a:extLst>
          </p:cNvPr>
          <p:cNvSpPr txBox="1"/>
          <p:nvPr/>
        </p:nvSpPr>
        <p:spPr>
          <a:xfrm>
            <a:off x="4103950" y="32443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RPC:connect test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847380B-9F53-4275-8B69-867FE9A2C26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399549" y="4235087"/>
            <a:ext cx="620746" cy="68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73DAC3-2862-43BD-9437-61F00C461E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71314" y="4235087"/>
            <a:ext cx="599464" cy="70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5FD911-DC7E-4C2B-9980-B058F00AF543}"/>
              </a:ext>
            </a:extLst>
          </p:cNvPr>
          <p:cNvSpPr txBox="1"/>
          <p:nvPr/>
        </p:nvSpPr>
        <p:spPr>
          <a:xfrm>
            <a:off x="3744137" y="4220017"/>
            <a:ext cx="79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Invoke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98545" y="986408"/>
            <a:ext cx="1724711" cy="59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http request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cxnSpLocks/>
            <a:stCxn id="13" idx="2"/>
            <a:endCxn id="43" idx="0"/>
          </p:cNvCxnSpPr>
          <p:nvPr/>
        </p:nvCxnSpPr>
        <p:spPr>
          <a:xfrm>
            <a:off x="1960901" y="1577883"/>
            <a:ext cx="0" cy="5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1600" y="3429000"/>
            <a:ext cx="2026674" cy="14300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16199" y="3575550"/>
            <a:ext cx="677145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6200" y="4245222"/>
            <a:ext cx="658348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64957" y="3597150"/>
            <a:ext cx="738454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64957" y="4220093"/>
            <a:ext cx="738454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645" y="2277567"/>
            <a:ext cx="296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MateStore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159C7-A6BC-420D-8A39-81BB9BDAFA6F}"/>
              </a:ext>
            </a:extLst>
          </p:cNvPr>
          <p:cNvSpPr txBox="1"/>
          <p:nvPr/>
        </p:nvSpPr>
        <p:spPr>
          <a:xfrm>
            <a:off x="1728099" y="162880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9950C7-FC0F-4CC6-94F4-C9DB3B5D1079}"/>
              </a:ext>
            </a:extLst>
          </p:cNvPr>
          <p:cNvSpPr/>
          <p:nvPr/>
        </p:nvSpPr>
        <p:spPr>
          <a:xfrm>
            <a:off x="688952" y="2163808"/>
            <a:ext cx="2543898" cy="284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847380B-9F53-4275-8B69-867FE9A2C26B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454772" y="2616121"/>
            <a:ext cx="472391" cy="959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73DAC3-2862-43BD-9437-61F00C461E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959412" y="2637907"/>
            <a:ext cx="574772" cy="95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5FD911-DC7E-4C2B-9980-B058F00AF543}"/>
              </a:ext>
            </a:extLst>
          </p:cNvPr>
          <p:cNvSpPr txBox="1"/>
          <p:nvPr/>
        </p:nvSpPr>
        <p:spPr>
          <a:xfrm>
            <a:off x="1510051" y="2565684"/>
            <a:ext cx="114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/>
              <a:t>Invoke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A1FEB8-2B69-4CF1-A3E2-65F192ADE10F}"/>
              </a:ext>
            </a:extLst>
          </p:cNvPr>
          <p:cNvSpPr/>
          <p:nvPr/>
        </p:nvSpPr>
        <p:spPr>
          <a:xfrm>
            <a:off x="3995936" y="2405217"/>
            <a:ext cx="2611058" cy="88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ED2569EF-F54E-4288-8FB1-85258AA87D1C}"/>
              </a:ext>
            </a:extLst>
          </p:cNvPr>
          <p:cNvSpPr txBox="1"/>
          <p:nvPr/>
        </p:nvSpPr>
        <p:spPr>
          <a:xfrm>
            <a:off x="4328073" y="2514344"/>
            <a:ext cx="22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</a:t>
            </a:r>
          </a:p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Manager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FD6707DC-E6E7-40C7-A62A-4DBD45BC22FF}"/>
              </a:ext>
            </a:extLst>
          </p:cNvPr>
          <p:cNvSpPr/>
          <p:nvPr/>
        </p:nvSpPr>
        <p:spPr>
          <a:xfrm>
            <a:off x="7285844" y="2204864"/>
            <a:ext cx="726189" cy="6285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EFD4F9-8777-421E-A1C3-4300C605960B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6598855" y="2519119"/>
            <a:ext cx="686989" cy="31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004894D9-3247-467E-A32F-FCC8020C01D3}"/>
              </a:ext>
            </a:extLst>
          </p:cNvPr>
          <p:cNvSpPr/>
          <p:nvPr/>
        </p:nvSpPr>
        <p:spPr>
          <a:xfrm>
            <a:off x="7293984" y="2829785"/>
            <a:ext cx="702151" cy="58354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BML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B42765-7989-447E-A266-33BC89E7012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606994" y="2848374"/>
            <a:ext cx="722742" cy="23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E10FDC-A914-433D-BE8D-7D27DC67157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40989" y="2848374"/>
            <a:ext cx="754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264BC9E-A47A-43AF-A8F8-E261E34B4AF3}"/>
              </a:ext>
            </a:extLst>
          </p:cNvPr>
          <p:cNvSpPr txBox="1"/>
          <p:nvPr/>
        </p:nvSpPr>
        <p:spPr>
          <a:xfrm>
            <a:off x="3248772" y="2517355"/>
            <a:ext cx="58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RPC </a:t>
            </a:r>
          </a:p>
        </p:txBody>
      </p:sp>
    </p:spTree>
    <p:extLst>
      <p:ext uri="{BB962C8B-B14F-4D97-AF65-F5344CB8AC3E}">
        <p14:creationId xmlns:p14="http://schemas.microsoft.com/office/powerpoint/2010/main" val="272843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110</Words>
  <Application>Microsoft Office PowerPoint</Application>
  <PresentationFormat>全屏显示(4:3)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xiachen</cp:lastModifiedBy>
  <cp:revision>20</cp:revision>
  <dcterms:created xsi:type="dcterms:W3CDTF">2022-03-09T03:12:30Z</dcterms:created>
  <dcterms:modified xsi:type="dcterms:W3CDTF">2022-03-24T16:59:05Z</dcterms:modified>
</cp:coreProperties>
</file>