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11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6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7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0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7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0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7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2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6C66-BA5A-4BB0-870F-177ED8D08D1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013791" y="566531"/>
            <a:ext cx="456404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연결선 8"/>
          <p:cNvCxnSpPr>
            <a:stCxn id="4" idx="0"/>
            <a:endCxn id="4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1"/>
            <a:endCxn id="4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9542" y="1265194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458" y="2071644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8418" y="119719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7373" y="119719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4836" y="1415611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7084" y="1415611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8418" y="198417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7373" y="198417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4836" y="2202587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7084" y="2202587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5171" y="1570156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TPR = A / (A + C)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89178" y="1767006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 = B / (B + D)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1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401418" y="586408"/>
            <a:ext cx="3783912" cy="226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24" idx="0"/>
            <a:endCxn id="24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4" idx="1"/>
            <a:endCxn id="24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30730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94032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67428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853129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616431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52862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416164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889560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768910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532212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82457" y="1265194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1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8373" y="2071644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0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85171" y="157015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TPR = 0.6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9178" y="176700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 = 0.4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361662" y="586409"/>
            <a:ext cx="3783912" cy="224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stCxn id="100" idx="0"/>
            <a:endCxn id="100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0" idx="1"/>
            <a:endCxn id="100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21301" y="1347181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1301" y="10674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721301" y="1626927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21301" y="218641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21301" y="1906673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50560" y="216481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50560" y="1886056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50560" y="24435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0560" y="1607302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50560" y="1328548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84612" y="161389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redicted</a:t>
            </a:r>
          </a:p>
          <a:p>
            <a:pPr algn="ct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270826" y="1011307"/>
            <a:ext cx="45719" cy="1610139"/>
            <a:chOff x="5053772" y="1011307"/>
            <a:chExt cx="92489" cy="161013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053772" y="133333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053772" y="101130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053772" y="165536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053772" y="149434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53772" y="197739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053772" y="181637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053772" y="229941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53772" y="213840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053772" y="2621446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053772" y="246043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53772" y="117232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002083" y="907130"/>
            <a:ext cx="312906" cy="1818492"/>
            <a:chOff x="4856196" y="903585"/>
            <a:chExt cx="312906" cy="1818492"/>
          </a:xfrm>
        </p:grpSpPr>
        <p:sp>
          <p:nvSpPr>
            <p:cNvPr id="78" name="TextBox 77"/>
            <p:cNvSpPr txBox="1"/>
            <p:nvPr/>
          </p:nvSpPr>
          <p:spPr>
            <a:xfrm>
              <a:off x="4856196" y="90358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6196" y="106389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56196" y="122419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56196" y="138450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56196" y="154480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6196" y="170511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6196" y="18654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56196" y="202572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6196" y="218602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56196" y="234633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56196" y="250663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280245" y="2203457"/>
            <a:ext cx="86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algn="ctr"/>
            <a:r>
              <a:rPr lang="en-US" altLang="ko-KR" sz="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threshold</a:t>
            </a:r>
            <a:endParaRPr lang="ko-KR" altLang="en-US" sz="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자유형 95"/>
          <p:cNvSpPr/>
          <p:nvPr/>
        </p:nvSpPr>
        <p:spPr>
          <a:xfrm flipV="1">
            <a:off x="4008178" y="1849091"/>
            <a:ext cx="381000" cy="490930"/>
          </a:xfrm>
          <a:custGeom>
            <a:avLst/>
            <a:gdLst>
              <a:gd name="connsiteX0" fmla="*/ 381000 w 381000"/>
              <a:gd name="connsiteY0" fmla="*/ 762 h 251587"/>
              <a:gd name="connsiteX1" fmla="*/ 142875 w 381000"/>
              <a:gd name="connsiteY1" fmla="*/ 38862 h 251587"/>
              <a:gd name="connsiteX2" fmla="*/ 0 w 381000"/>
              <a:gd name="connsiteY2" fmla="*/ 251587 h 25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51587">
                <a:moveTo>
                  <a:pt x="381000" y="762"/>
                </a:moveTo>
                <a:cubicBezTo>
                  <a:pt x="293687" y="-1090"/>
                  <a:pt x="206375" y="-2942"/>
                  <a:pt x="142875" y="38862"/>
                </a:cubicBezTo>
                <a:cubicBezTo>
                  <a:pt x="79375" y="80666"/>
                  <a:pt x="39687" y="166126"/>
                  <a:pt x="0" y="251587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headEnd type="none" w="med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85171" y="157015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TPR = 0.6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89178" y="176700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 = 0.4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9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1311965" y="566531"/>
            <a:ext cx="531017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5120636" y="1205327"/>
            <a:ext cx="1120775" cy="1160787"/>
          </a:xfrm>
          <a:custGeom>
            <a:avLst/>
            <a:gdLst>
              <a:gd name="connsiteX0" fmla="*/ 0 w 1120775"/>
              <a:gd name="connsiteY0" fmla="*/ 1160787 h 1160787"/>
              <a:gd name="connsiteX1" fmla="*/ 146050 w 1120775"/>
              <a:gd name="connsiteY1" fmla="*/ 805187 h 1160787"/>
              <a:gd name="connsiteX2" fmla="*/ 809625 w 1120775"/>
              <a:gd name="connsiteY2" fmla="*/ 125737 h 1160787"/>
              <a:gd name="connsiteX3" fmla="*/ 1120775 w 1120775"/>
              <a:gd name="connsiteY3" fmla="*/ 1912 h 116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75" h="1160787">
                <a:moveTo>
                  <a:pt x="0" y="1160787"/>
                </a:moveTo>
                <a:cubicBezTo>
                  <a:pt x="5556" y="1069241"/>
                  <a:pt x="11112" y="977695"/>
                  <a:pt x="146050" y="805187"/>
                </a:cubicBezTo>
                <a:cubicBezTo>
                  <a:pt x="280988" y="632679"/>
                  <a:pt x="647171" y="259616"/>
                  <a:pt x="809625" y="125737"/>
                </a:cubicBezTo>
                <a:cubicBezTo>
                  <a:pt x="972079" y="-8142"/>
                  <a:pt x="1046427" y="-3115"/>
                  <a:pt x="1120775" y="1912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18936" y="1122803"/>
            <a:ext cx="1768079" cy="1526506"/>
            <a:chOff x="4893561" y="1110749"/>
            <a:chExt cx="1768079" cy="1526506"/>
          </a:xfrm>
        </p:grpSpPr>
        <p:cxnSp>
          <p:nvCxnSpPr>
            <p:cNvPr id="58" name="직선 연결선 57"/>
            <p:cNvCxnSpPr/>
            <p:nvPr/>
          </p:nvCxnSpPr>
          <p:spPr>
            <a:xfrm flipV="1">
              <a:off x="5291345" y="1122574"/>
              <a:ext cx="0" cy="123740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291345" y="2359973"/>
              <a:ext cx="1287255" cy="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893561" y="1110749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2936" y="2391034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291344" y="1253948"/>
              <a:ext cx="1140316" cy="874358"/>
              <a:chOff x="4721639" y="1422081"/>
              <a:chExt cx="1856962" cy="1288112"/>
            </a:xfrm>
          </p:grpSpPr>
          <p:cxnSp>
            <p:nvCxnSpPr>
              <p:cNvPr id="73" name="직선 연결선 72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 rot="5400000">
              <a:off x="5385734" y="1352636"/>
              <a:ext cx="1140316" cy="874358"/>
              <a:chOff x="4721639" y="1422081"/>
              <a:chExt cx="1856962" cy="1288112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직선 연결선 100"/>
          <p:cNvCxnSpPr>
            <a:stCxn id="100" idx="0"/>
            <a:endCxn id="100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0" idx="1"/>
            <a:endCxn id="100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21301" y="1347181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1301" y="10674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721301" y="1626927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21301" y="218641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21301" y="1906673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50560" y="216481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50560" y="1886056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50560" y="24435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0560" y="1607302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50560" y="1328548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270826" y="1011307"/>
            <a:ext cx="45719" cy="1610139"/>
            <a:chOff x="5053772" y="1011307"/>
            <a:chExt cx="92489" cy="161013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053772" y="133333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053772" y="101130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053772" y="165536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053772" y="149434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53772" y="197739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053772" y="181637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053772" y="229941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53772" y="213840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053772" y="2621446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053772" y="246043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53772" y="117232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002083" y="907130"/>
            <a:ext cx="312906" cy="1818492"/>
            <a:chOff x="4856196" y="903585"/>
            <a:chExt cx="312906" cy="1818492"/>
          </a:xfrm>
        </p:grpSpPr>
        <p:sp>
          <p:nvSpPr>
            <p:cNvPr id="78" name="TextBox 77"/>
            <p:cNvSpPr txBox="1"/>
            <p:nvPr/>
          </p:nvSpPr>
          <p:spPr>
            <a:xfrm>
              <a:off x="4856196" y="90358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6196" y="106389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56196" y="122419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56196" y="138450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56196" y="154480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6196" y="170511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6196" y="18654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56196" y="202572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6196" y="218602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56196" y="234633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56196" y="250663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314988" y="2138405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314988" y="1494349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314988" y="1172321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314988" y="2460433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091658" y="2069142"/>
            <a:ext cx="650526" cy="215444"/>
            <a:chOff x="4207491" y="1117636"/>
            <a:chExt cx="650526" cy="215444"/>
          </a:xfrm>
        </p:grpSpPr>
        <p:sp>
          <p:nvSpPr>
            <p:cNvPr id="12" name="타원 11"/>
            <p:cNvSpPr/>
            <p:nvPr/>
          </p:nvSpPr>
          <p:spPr>
            <a:xfrm>
              <a:off x="4219293" y="116503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07491" y="111763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(0.0, 0.2)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10246" y="1848979"/>
            <a:ext cx="650526" cy="215444"/>
            <a:chOff x="4207491" y="1424510"/>
            <a:chExt cx="650526" cy="215444"/>
          </a:xfrm>
        </p:grpSpPr>
        <p:sp>
          <p:nvSpPr>
            <p:cNvPr id="65" name="타원 64"/>
            <p:cNvSpPr/>
            <p:nvPr/>
          </p:nvSpPr>
          <p:spPr>
            <a:xfrm>
              <a:off x="4219293" y="14719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07491" y="1424510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(0.2, 0.4)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34441" y="1628816"/>
            <a:ext cx="650526" cy="215444"/>
            <a:chOff x="4198188" y="1744045"/>
            <a:chExt cx="650526" cy="215444"/>
          </a:xfrm>
        </p:grpSpPr>
        <p:sp>
          <p:nvSpPr>
            <p:cNvPr id="67" name="타원 66"/>
            <p:cNvSpPr/>
            <p:nvPr/>
          </p:nvSpPr>
          <p:spPr>
            <a:xfrm>
              <a:off x="4209990" y="179144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8188" y="1744045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(0.4, 0.6)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753030" y="1419360"/>
            <a:ext cx="650526" cy="215444"/>
            <a:chOff x="4216112" y="2080906"/>
            <a:chExt cx="650526" cy="215444"/>
          </a:xfrm>
        </p:grpSpPr>
        <p:sp>
          <p:nvSpPr>
            <p:cNvPr id="69" name="타원 68"/>
            <p:cNvSpPr/>
            <p:nvPr/>
          </p:nvSpPr>
          <p:spPr>
            <a:xfrm>
              <a:off x="4227914" y="212830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16112" y="208090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(0.6, 0.8)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71618" y="1202072"/>
            <a:ext cx="650526" cy="215444"/>
            <a:chOff x="4216112" y="2369546"/>
            <a:chExt cx="650526" cy="215444"/>
          </a:xfrm>
        </p:grpSpPr>
        <p:sp>
          <p:nvSpPr>
            <p:cNvPr id="71" name="타원 70"/>
            <p:cNvSpPr/>
            <p:nvPr/>
          </p:nvSpPr>
          <p:spPr>
            <a:xfrm>
              <a:off x="4227914" y="241694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16112" y="236954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(0.8, 1.0)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 rot="21217003">
            <a:off x="4112180" y="1399536"/>
            <a:ext cx="1929458" cy="939684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 rot="357719">
            <a:off x="4221920" y="1405431"/>
            <a:ext cx="1504437" cy="813305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 rot="383733">
            <a:off x="4175910" y="1610221"/>
            <a:ext cx="1374036" cy="291519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 rot="2183361">
            <a:off x="4164958" y="1524619"/>
            <a:ext cx="1171263" cy="355058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 rot="3437829">
            <a:off x="3985415" y="1524899"/>
            <a:ext cx="1313120" cy="265470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384612" y="161389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redicted</a:t>
            </a:r>
          </a:p>
          <a:p>
            <a:pPr algn="ct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3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1311965" y="566531"/>
            <a:ext cx="531017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5108398" y="1266000"/>
            <a:ext cx="1110046" cy="1088899"/>
          </a:xfrm>
          <a:custGeom>
            <a:avLst/>
            <a:gdLst>
              <a:gd name="connsiteX0" fmla="*/ 1697 w 881172"/>
              <a:gd name="connsiteY0" fmla="*/ 1077869 h 1077869"/>
              <a:gd name="connsiteX1" fmla="*/ 36622 w 881172"/>
              <a:gd name="connsiteY1" fmla="*/ 595269 h 1077869"/>
              <a:gd name="connsiteX2" fmla="*/ 249347 w 881172"/>
              <a:gd name="connsiteY2" fmla="*/ 211094 h 1077869"/>
              <a:gd name="connsiteX3" fmla="*/ 598597 w 881172"/>
              <a:gd name="connsiteY3" fmla="*/ 26944 h 1077869"/>
              <a:gd name="connsiteX4" fmla="*/ 881172 w 881172"/>
              <a:gd name="connsiteY4" fmla="*/ 4719 h 10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72" h="1077869">
                <a:moveTo>
                  <a:pt x="1697" y="1077869"/>
                </a:moveTo>
                <a:cubicBezTo>
                  <a:pt x="-1478" y="908800"/>
                  <a:pt x="-4653" y="739731"/>
                  <a:pt x="36622" y="595269"/>
                </a:cubicBezTo>
                <a:cubicBezTo>
                  <a:pt x="77897" y="450807"/>
                  <a:pt x="155685" y="305815"/>
                  <a:pt x="249347" y="211094"/>
                </a:cubicBezTo>
                <a:cubicBezTo>
                  <a:pt x="343009" y="116373"/>
                  <a:pt x="493293" y="61340"/>
                  <a:pt x="598597" y="26944"/>
                </a:cubicBezTo>
                <a:cubicBezTo>
                  <a:pt x="703901" y="-7452"/>
                  <a:pt x="792536" y="-1367"/>
                  <a:pt x="881172" y="4719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18936" y="1122803"/>
            <a:ext cx="1768079" cy="1526506"/>
            <a:chOff x="4893561" y="1110749"/>
            <a:chExt cx="1768079" cy="1526506"/>
          </a:xfrm>
        </p:grpSpPr>
        <p:cxnSp>
          <p:nvCxnSpPr>
            <p:cNvPr id="58" name="직선 연결선 57"/>
            <p:cNvCxnSpPr/>
            <p:nvPr/>
          </p:nvCxnSpPr>
          <p:spPr>
            <a:xfrm flipV="1">
              <a:off x="5291345" y="1122574"/>
              <a:ext cx="0" cy="123740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291345" y="2359973"/>
              <a:ext cx="1287255" cy="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893561" y="1110749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2936" y="2391034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291344" y="1253948"/>
              <a:ext cx="1140316" cy="874358"/>
              <a:chOff x="4721639" y="1422081"/>
              <a:chExt cx="1856962" cy="1288112"/>
            </a:xfrm>
          </p:grpSpPr>
          <p:cxnSp>
            <p:nvCxnSpPr>
              <p:cNvPr id="73" name="직선 연결선 72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 rot="5400000">
              <a:off x="5385734" y="1352636"/>
              <a:ext cx="1140316" cy="874358"/>
              <a:chOff x="4721639" y="1422081"/>
              <a:chExt cx="1856962" cy="1288112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직선 연결선 100"/>
          <p:cNvCxnSpPr>
            <a:stCxn id="100" idx="0"/>
            <a:endCxn id="100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0" idx="1"/>
            <a:endCxn id="100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21301" y="1273362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1301" y="10674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721301" y="147928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21301" y="1891144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21301" y="1685216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50560" y="2228943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50560" y="183144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50560" y="242769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0560" y="1632702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50560" y="2030196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270826" y="1011307"/>
            <a:ext cx="45719" cy="1610139"/>
            <a:chOff x="5053772" y="1011307"/>
            <a:chExt cx="92489" cy="161013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053772" y="133333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053772" y="101130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053772" y="165536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053772" y="149434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53772" y="197739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053772" y="181637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053772" y="229941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53772" y="213840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053772" y="2621446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053772" y="246043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53772" y="117232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002083" y="907130"/>
            <a:ext cx="312906" cy="1818492"/>
            <a:chOff x="4856196" y="903585"/>
            <a:chExt cx="312906" cy="1818492"/>
          </a:xfrm>
        </p:grpSpPr>
        <p:sp>
          <p:nvSpPr>
            <p:cNvPr id="78" name="TextBox 77"/>
            <p:cNvSpPr txBox="1"/>
            <p:nvPr/>
          </p:nvSpPr>
          <p:spPr>
            <a:xfrm>
              <a:off x="4856196" y="90358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6196" y="106389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56196" y="122419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56196" y="138450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56196" y="154480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6196" y="170511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6196" y="18654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56196" y="202572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6196" y="218602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56196" y="234633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56196" y="250663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314988" y="2138405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314988" y="1494349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314988" y="1172321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314988" y="2460433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091658" y="2069142"/>
            <a:ext cx="650526" cy="215444"/>
            <a:chOff x="4207491" y="1117636"/>
            <a:chExt cx="650526" cy="215444"/>
          </a:xfrm>
        </p:grpSpPr>
        <p:sp>
          <p:nvSpPr>
            <p:cNvPr id="12" name="타원 11"/>
            <p:cNvSpPr/>
            <p:nvPr/>
          </p:nvSpPr>
          <p:spPr>
            <a:xfrm>
              <a:off x="4219293" y="116503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07491" y="111763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(0.0, 0.2)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84277" y="1848844"/>
            <a:ext cx="650526" cy="215444"/>
            <a:chOff x="4207491" y="1424510"/>
            <a:chExt cx="650526" cy="215444"/>
          </a:xfrm>
        </p:grpSpPr>
        <p:sp>
          <p:nvSpPr>
            <p:cNvPr id="65" name="타원 64"/>
            <p:cNvSpPr/>
            <p:nvPr/>
          </p:nvSpPr>
          <p:spPr>
            <a:xfrm>
              <a:off x="4219293" y="14719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07491" y="1424510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(0.0, 0.4)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13562" y="1421787"/>
            <a:ext cx="650526" cy="215444"/>
            <a:chOff x="4198188" y="1744045"/>
            <a:chExt cx="650526" cy="215444"/>
          </a:xfrm>
        </p:grpSpPr>
        <p:sp>
          <p:nvSpPr>
            <p:cNvPr id="67" name="타원 66"/>
            <p:cNvSpPr/>
            <p:nvPr/>
          </p:nvSpPr>
          <p:spPr>
            <a:xfrm>
              <a:off x="4209990" y="179144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8188" y="1744045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(0.2, 0.8)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567918" y="1252022"/>
            <a:ext cx="650526" cy="215444"/>
            <a:chOff x="4031362" y="2128305"/>
            <a:chExt cx="650526" cy="215444"/>
          </a:xfrm>
        </p:grpSpPr>
        <p:sp>
          <p:nvSpPr>
            <p:cNvPr id="69" name="타원 68"/>
            <p:cNvSpPr/>
            <p:nvPr/>
          </p:nvSpPr>
          <p:spPr>
            <a:xfrm>
              <a:off x="4227914" y="212830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31362" y="2128305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(0.6, 1.0)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71073" y="1196125"/>
            <a:ext cx="650526" cy="215444"/>
            <a:chOff x="4216112" y="2369546"/>
            <a:chExt cx="650526" cy="215444"/>
          </a:xfrm>
        </p:grpSpPr>
        <p:sp>
          <p:nvSpPr>
            <p:cNvPr id="71" name="타원 70"/>
            <p:cNvSpPr/>
            <p:nvPr/>
          </p:nvSpPr>
          <p:spPr>
            <a:xfrm>
              <a:off x="4227914" y="241694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16112" y="236954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(0.8, 1.0)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 rot="21217003">
            <a:off x="4111106" y="1380286"/>
            <a:ext cx="1976778" cy="956356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 rot="186149">
            <a:off x="4202088" y="1220927"/>
            <a:ext cx="1544478" cy="961934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 rot="383733">
            <a:off x="4185945" y="1430604"/>
            <a:ext cx="1118981" cy="457448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 rot="2183361">
            <a:off x="4141167" y="1597004"/>
            <a:ext cx="979256" cy="211744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 rot="3437829">
            <a:off x="3985415" y="1524899"/>
            <a:ext cx="1313120" cy="265470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384612" y="161389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redicted</a:t>
            </a:r>
          </a:p>
          <a:p>
            <a:pPr algn="ct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2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1311965" y="566531"/>
            <a:ext cx="531017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5116718" y="1256495"/>
            <a:ext cx="1124675" cy="1114737"/>
          </a:xfrm>
          <a:custGeom>
            <a:avLst/>
            <a:gdLst>
              <a:gd name="connsiteX0" fmla="*/ 0 w 1082675"/>
              <a:gd name="connsiteY0" fmla="*/ 1119595 h 1119595"/>
              <a:gd name="connsiteX1" fmla="*/ 3175 w 1082675"/>
              <a:gd name="connsiteY1" fmla="*/ 217895 h 1119595"/>
              <a:gd name="connsiteX2" fmla="*/ 19050 w 1082675"/>
              <a:gd name="connsiteY2" fmla="*/ 46445 h 1119595"/>
              <a:gd name="connsiteX3" fmla="*/ 180975 w 1082675"/>
              <a:gd name="connsiteY3" fmla="*/ 5170 h 1119595"/>
              <a:gd name="connsiteX4" fmla="*/ 1082675 w 1082675"/>
              <a:gd name="connsiteY4" fmla="*/ 1995 h 111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675" h="1119595">
                <a:moveTo>
                  <a:pt x="0" y="1119595"/>
                </a:moveTo>
                <a:cubicBezTo>
                  <a:pt x="0" y="758174"/>
                  <a:pt x="0" y="396753"/>
                  <a:pt x="3175" y="217895"/>
                </a:cubicBezTo>
                <a:cubicBezTo>
                  <a:pt x="6350" y="39037"/>
                  <a:pt x="-10583" y="81899"/>
                  <a:pt x="19050" y="46445"/>
                </a:cubicBezTo>
                <a:cubicBezTo>
                  <a:pt x="48683" y="10991"/>
                  <a:pt x="3704" y="12578"/>
                  <a:pt x="180975" y="5170"/>
                </a:cubicBezTo>
                <a:cubicBezTo>
                  <a:pt x="358246" y="-2238"/>
                  <a:pt x="720460" y="-122"/>
                  <a:pt x="1082675" y="1995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18936" y="1122803"/>
            <a:ext cx="1768079" cy="1526506"/>
            <a:chOff x="4893561" y="1110749"/>
            <a:chExt cx="1768079" cy="1526506"/>
          </a:xfrm>
        </p:grpSpPr>
        <p:cxnSp>
          <p:nvCxnSpPr>
            <p:cNvPr id="58" name="직선 연결선 57"/>
            <p:cNvCxnSpPr/>
            <p:nvPr/>
          </p:nvCxnSpPr>
          <p:spPr>
            <a:xfrm flipV="1">
              <a:off x="5291345" y="1122574"/>
              <a:ext cx="0" cy="123740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291345" y="2359973"/>
              <a:ext cx="1287255" cy="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893561" y="1110749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2936" y="2391034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291344" y="1253948"/>
              <a:ext cx="1140316" cy="874358"/>
              <a:chOff x="4721639" y="1422081"/>
              <a:chExt cx="1856962" cy="1288112"/>
            </a:xfrm>
          </p:grpSpPr>
          <p:cxnSp>
            <p:nvCxnSpPr>
              <p:cNvPr id="73" name="직선 연결선 72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 rot="5400000">
              <a:off x="5385734" y="1352636"/>
              <a:ext cx="1140316" cy="874358"/>
              <a:chOff x="4721639" y="1422081"/>
              <a:chExt cx="1856962" cy="1288112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직선 연결선 100"/>
          <p:cNvCxnSpPr>
            <a:stCxn id="100" idx="0"/>
            <a:endCxn id="100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0" idx="1"/>
            <a:endCxn id="100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21301" y="12593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1301" y="102991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721301" y="1488814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21301" y="137409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21301" y="114464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46442" y="223059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46442" y="2117693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46442" y="245639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46442" y="2343497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46442" y="2004791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270826" y="1011307"/>
            <a:ext cx="45719" cy="1610139"/>
            <a:chOff x="5053772" y="1011307"/>
            <a:chExt cx="92489" cy="161013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053772" y="133333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053772" y="101130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053772" y="165536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053772" y="149434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53772" y="197739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053772" y="181637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053772" y="229941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53772" y="213840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053772" y="2621446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053772" y="246043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53772" y="117232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002083" y="907130"/>
            <a:ext cx="312906" cy="1818492"/>
            <a:chOff x="4856196" y="903585"/>
            <a:chExt cx="312906" cy="1818492"/>
          </a:xfrm>
        </p:grpSpPr>
        <p:sp>
          <p:nvSpPr>
            <p:cNvPr id="78" name="TextBox 77"/>
            <p:cNvSpPr txBox="1"/>
            <p:nvPr/>
          </p:nvSpPr>
          <p:spPr>
            <a:xfrm>
              <a:off x="4856196" y="90358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6196" y="106389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56196" y="122419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56196" y="138450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56196" y="154480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6196" y="170511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6196" y="18654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56196" y="202572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6196" y="218602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56196" y="234633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56196" y="250663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314988" y="2138405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314988" y="1494349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314988" y="1172321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314988" y="2460433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091658" y="2069142"/>
            <a:ext cx="650526" cy="215444"/>
            <a:chOff x="4207491" y="1117636"/>
            <a:chExt cx="650526" cy="215444"/>
          </a:xfrm>
        </p:grpSpPr>
        <p:sp>
          <p:nvSpPr>
            <p:cNvPr id="12" name="타원 11"/>
            <p:cNvSpPr/>
            <p:nvPr/>
          </p:nvSpPr>
          <p:spPr>
            <a:xfrm>
              <a:off x="4219293" y="116503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07491" y="111763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(0.0, 0.2)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85185" y="1411619"/>
            <a:ext cx="650526" cy="215444"/>
            <a:chOff x="4207491" y="1424510"/>
            <a:chExt cx="650526" cy="215444"/>
          </a:xfrm>
        </p:grpSpPr>
        <p:sp>
          <p:nvSpPr>
            <p:cNvPr id="65" name="타원 64"/>
            <p:cNvSpPr/>
            <p:nvPr/>
          </p:nvSpPr>
          <p:spPr>
            <a:xfrm>
              <a:off x="4219293" y="14719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07491" y="1424510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(0.0, 0.8)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063294" y="1220728"/>
            <a:ext cx="650526" cy="215444"/>
            <a:chOff x="4176297" y="1770102"/>
            <a:chExt cx="650526" cy="215444"/>
          </a:xfrm>
        </p:grpSpPr>
        <p:sp>
          <p:nvSpPr>
            <p:cNvPr id="67" name="타원 66"/>
            <p:cNvSpPr/>
            <p:nvPr/>
          </p:nvSpPr>
          <p:spPr>
            <a:xfrm>
              <a:off x="4209990" y="179144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6297" y="1770102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76399" y="1054548"/>
            <a:ext cx="650526" cy="230483"/>
            <a:chOff x="4080230" y="1943542"/>
            <a:chExt cx="650526" cy="230483"/>
          </a:xfrm>
        </p:grpSpPr>
        <p:sp>
          <p:nvSpPr>
            <p:cNvPr id="69" name="타원 68"/>
            <p:cNvSpPr/>
            <p:nvPr/>
          </p:nvSpPr>
          <p:spPr>
            <a:xfrm>
              <a:off x="4227914" y="212830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80230" y="1943542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71073" y="1196125"/>
            <a:ext cx="650526" cy="215444"/>
            <a:chOff x="4216112" y="2369546"/>
            <a:chExt cx="650526" cy="215444"/>
          </a:xfrm>
        </p:grpSpPr>
        <p:sp>
          <p:nvSpPr>
            <p:cNvPr id="71" name="타원 70"/>
            <p:cNvSpPr/>
            <p:nvPr/>
          </p:nvSpPr>
          <p:spPr>
            <a:xfrm>
              <a:off x="4227914" y="241694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16112" y="236954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(0.8, 1.0)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 rot="21217003">
            <a:off x="4111106" y="1380286"/>
            <a:ext cx="1976778" cy="956356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 rot="186149">
            <a:off x="4202088" y="1220927"/>
            <a:ext cx="1544478" cy="961934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 rot="383733">
            <a:off x="4185945" y="1430604"/>
            <a:ext cx="1118981" cy="457448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 rot="2183361">
            <a:off x="4141167" y="1597004"/>
            <a:ext cx="979256" cy="211744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 rot="3437829">
            <a:off x="3985415" y="1524899"/>
            <a:ext cx="1313120" cy="265470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9525"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384612" y="161389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redicted</a:t>
            </a:r>
          </a:p>
          <a:p>
            <a:pPr algn="ct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8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210</Words>
  <Application>Microsoft Office PowerPoint</Application>
  <PresentationFormat>와이드스크린</PresentationFormat>
  <Paragraphs>105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2019-08-17T14:43:46Z</dcterms:created>
  <dcterms:modified xsi:type="dcterms:W3CDTF">2019-08-17T17:16:02Z</dcterms:modified>
</cp:coreProperties>
</file>