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0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0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13791" y="566531"/>
            <a:ext cx="456404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>
            <a:stCxn id="4" idx="0"/>
            <a:endCxn id="4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1"/>
            <a:endCxn id="4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9542" y="126519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458" y="2071644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418" y="119719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373" y="11971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4836" y="1415611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084" y="1415611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8418" y="198417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7373" y="19841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4836" y="220258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7084" y="2202587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5171" y="1570156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A / (A + C)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9178" y="176700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B / (B + D)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401418" y="586408"/>
            <a:ext cx="3783912" cy="226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4" idx="0"/>
            <a:endCxn id="24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1"/>
            <a:endCxn id="24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30730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94032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67428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53129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16431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2862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16164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89560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68910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32212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2457" y="126519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8373" y="207164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0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5171" y="15701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0.6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9178" y="176700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361662" y="586409"/>
            <a:ext cx="3783912" cy="224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34718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62692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218641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90667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16481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8605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435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073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1328548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280245" y="2203457"/>
            <a:ext cx="8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threshold</a:t>
            </a:r>
            <a:endParaRPr lang="ko-KR" altLang="en-US" sz="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자유형 95"/>
          <p:cNvSpPr/>
          <p:nvPr/>
        </p:nvSpPr>
        <p:spPr>
          <a:xfrm flipV="1">
            <a:off x="4008178" y="1849091"/>
            <a:ext cx="381000" cy="490930"/>
          </a:xfrm>
          <a:custGeom>
            <a:avLst/>
            <a:gdLst>
              <a:gd name="connsiteX0" fmla="*/ 381000 w 381000"/>
              <a:gd name="connsiteY0" fmla="*/ 762 h 251587"/>
              <a:gd name="connsiteX1" fmla="*/ 142875 w 381000"/>
              <a:gd name="connsiteY1" fmla="*/ 38862 h 251587"/>
              <a:gd name="connsiteX2" fmla="*/ 0 w 381000"/>
              <a:gd name="connsiteY2" fmla="*/ 251587 h 25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51587">
                <a:moveTo>
                  <a:pt x="381000" y="762"/>
                </a:moveTo>
                <a:cubicBezTo>
                  <a:pt x="293687" y="-1090"/>
                  <a:pt x="206375" y="-2942"/>
                  <a:pt x="142875" y="38862"/>
                </a:cubicBezTo>
                <a:cubicBezTo>
                  <a:pt x="79375" y="80666"/>
                  <a:pt x="39687" y="166126"/>
                  <a:pt x="0" y="251587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85171" y="15701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0.6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89178" y="176700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120636" y="1205327"/>
            <a:ext cx="1120775" cy="1160787"/>
          </a:xfrm>
          <a:custGeom>
            <a:avLst/>
            <a:gdLst>
              <a:gd name="connsiteX0" fmla="*/ 0 w 1120775"/>
              <a:gd name="connsiteY0" fmla="*/ 1160787 h 1160787"/>
              <a:gd name="connsiteX1" fmla="*/ 146050 w 1120775"/>
              <a:gd name="connsiteY1" fmla="*/ 805187 h 1160787"/>
              <a:gd name="connsiteX2" fmla="*/ 809625 w 1120775"/>
              <a:gd name="connsiteY2" fmla="*/ 125737 h 1160787"/>
              <a:gd name="connsiteX3" fmla="*/ 1120775 w 1120775"/>
              <a:gd name="connsiteY3" fmla="*/ 1912 h 11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75" h="1160787">
                <a:moveTo>
                  <a:pt x="0" y="1160787"/>
                </a:moveTo>
                <a:cubicBezTo>
                  <a:pt x="5556" y="1069241"/>
                  <a:pt x="11112" y="977695"/>
                  <a:pt x="146050" y="805187"/>
                </a:cubicBezTo>
                <a:cubicBezTo>
                  <a:pt x="280988" y="632679"/>
                  <a:pt x="647171" y="259616"/>
                  <a:pt x="809625" y="125737"/>
                </a:cubicBezTo>
                <a:cubicBezTo>
                  <a:pt x="972079" y="-8142"/>
                  <a:pt x="1046427" y="-3115"/>
                  <a:pt x="1120775" y="1912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34718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62692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218641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90667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16481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8605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435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073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1328548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10246" y="1848979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(0.2, 0.4)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34441" y="1628816"/>
            <a:ext cx="650526" cy="215444"/>
            <a:chOff x="4198188" y="1744045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8188" y="174404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(0.4, 0.6)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53030" y="1419360"/>
            <a:ext cx="650526" cy="215444"/>
            <a:chOff x="4216112" y="2080906"/>
            <a:chExt cx="650526" cy="215444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16112" y="208090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618" y="1202072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2180" y="1399536"/>
            <a:ext cx="1929458" cy="93968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357719">
            <a:off x="4221920" y="1405431"/>
            <a:ext cx="1504437" cy="813305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75910" y="1610221"/>
            <a:ext cx="1374036" cy="291519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64958" y="1524619"/>
            <a:ext cx="1171263" cy="35505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5108398" y="1266000"/>
            <a:ext cx="1110046" cy="1088899"/>
          </a:xfrm>
          <a:custGeom>
            <a:avLst/>
            <a:gdLst>
              <a:gd name="connsiteX0" fmla="*/ 1697 w 881172"/>
              <a:gd name="connsiteY0" fmla="*/ 1077869 h 1077869"/>
              <a:gd name="connsiteX1" fmla="*/ 36622 w 881172"/>
              <a:gd name="connsiteY1" fmla="*/ 595269 h 1077869"/>
              <a:gd name="connsiteX2" fmla="*/ 249347 w 881172"/>
              <a:gd name="connsiteY2" fmla="*/ 211094 h 1077869"/>
              <a:gd name="connsiteX3" fmla="*/ 598597 w 881172"/>
              <a:gd name="connsiteY3" fmla="*/ 26944 h 1077869"/>
              <a:gd name="connsiteX4" fmla="*/ 881172 w 881172"/>
              <a:gd name="connsiteY4" fmla="*/ 4719 h 10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72" h="1077869">
                <a:moveTo>
                  <a:pt x="1697" y="1077869"/>
                </a:moveTo>
                <a:cubicBezTo>
                  <a:pt x="-1478" y="908800"/>
                  <a:pt x="-4653" y="739731"/>
                  <a:pt x="36622" y="595269"/>
                </a:cubicBezTo>
                <a:cubicBezTo>
                  <a:pt x="77897" y="450807"/>
                  <a:pt x="155685" y="305815"/>
                  <a:pt x="249347" y="211094"/>
                </a:cubicBezTo>
                <a:cubicBezTo>
                  <a:pt x="343009" y="116373"/>
                  <a:pt x="493293" y="61340"/>
                  <a:pt x="598597" y="26944"/>
                </a:cubicBezTo>
                <a:cubicBezTo>
                  <a:pt x="703901" y="-7452"/>
                  <a:pt x="792536" y="-1367"/>
                  <a:pt x="881172" y="4719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27336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47928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1891144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68521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22894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3144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2769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327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203019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4277" y="1848844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(0.0, 0.4)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13562" y="1421787"/>
            <a:ext cx="650526" cy="215444"/>
            <a:chOff x="4198188" y="1744045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8188" y="174404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67918" y="1252022"/>
            <a:ext cx="650526" cy="215444"/>
            <a:chOff x="4031362" y="2128305"/>
            <a:chExt cx="650526" cy="215444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1362" y="212830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073" y="1196125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1106" y="1380286"/>
            <a:ext cx="1976778" cy="956356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186149">
            <a:off x="4202088" y="1220927"/>
            <a:ext cx="1544478" cy="96193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85945" y="1430604"/>
            <a:ext cx="1118981" cy="45744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41167" y="1597004"/>
            <a:ext cx="979256" cy="21174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116718" y="1256495"/>
            <a:ext cx="1124675" cy="1114737"/>
          </a:xfrm>
          <a:custGeom>
            <a:avLst/>
            <a:gdLst>
              <a:gd name="connsiteX0" fmla="*/ 0 w 1082675"/>
              <a:gd name="connsiteY0" fmla="*/ 1119595 h 1119595"/>
              <a:gd name="connsiteX1" fmla="*/ 3175 w 1082675"/>
              <a:gd name="connsiteY1" fmla="*/ 217895 h 1119595"/>
              <a:gd name="connsiteX2" fmla="*/ 19050 w 1082675"/>
              <a:gd name="connsiteY2" fmla="*/ 46445 h 1119595"/>
              <a:gd name="connsiteX3" fmla="*/ 180975 w 1082675"/>
              <a:gd name="connsiteY3" fmla="*/ 5170 h 1119595"/>
              <a:gd name="connsiteX4" fmla="*/ 1082675 w 1082675"/>
              <a:gd name="connsiteY4" fmla="*/ 1995 h 111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675" h="1119595">
                <a:moveTo>
                  <a:pt x="0" y="1119595"/>
                </a:moveTo>
                <a:cubicBezTo>
                  <a:pt x="0" y="758174"/>
                  <a:pt x="0" y="396753"/>
                  <a:pt x="3175" y="217895"/>
                </a:cubicBezTo>
                <a:cubicBezTo>
                  <a:pt x="6350" y="39037"/>
                  <a:pt x="-10583" y="81899"/>
                  <a:pt x="19050" y="46445"/>
                </a:cubicBezTo>
                <a:cubicBezTo>
                  <a:pt x="48683" y="10991"/>
                  <a:pt x="3704" y="12578"/>
                  <a:pt x="180975" y="5170"/>
                </a:cubicBezTo>
                <a:cubicBezTo>
                  <a:pt x="358246" y="-2238"/>
                  <a:pt x="720460" y="-122"/>
                  <a:pt x="1082675" y="1995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2593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2991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488814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137409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14464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46442" y="223059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46442" y="211769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46442" y="245639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46442" y="234349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46442" y="200479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5185" y="1411619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63294" y="1220728"/>
            <a:ext cx="650526" cy="215444"/>
            <a:chOff x="4176297" y="1770102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6297" y="1770102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6399" y="1054548"/>
            <a:ext cx="650526" cy="230483"/>
            <a:chOff x="4080230" y="1943542"/>
            <a:chExt cx="650526" cy="230483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80230" y="1943542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073" y="1196125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0380053">
            <a:off x="4021051" y="1621784"/>
            <a:ext cx="2111848" cy="484837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21069083">
            <a:off x="4110531" y="1363887"/>
            <a:ext cx="1273417" cy="679825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98504" y="1205822"/>
            <a:ext cx="872436" cy="66915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1307047">
            <a:off x="4211950" y="1297593"/>
            <a:ext cx="841492" cy="36289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210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2019-08-17T14:43:46Z</dcterms:created>
  <dcterms:modified xsi:type="dcterms:W3CDTF">2019-08-17T17:30:12Z</dcterms:modified>
</cp:coreProperties>
</file>