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6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7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6F93-CA7B-482C-8B65-9AEA31AC7336}" type="datetimeFigureOut">
              <a:rPr lang="ko-KR" altLang="en-US" smtClean="0"/>
              <a:t>2017-8-5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CEB5-3F14-46E7-82BA-DC69839B2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541005" y="951972"/>
            <a:ext cx="1726445" cy="533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8415" y="459177"/>
            <a:ext cx="180931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1          2          3          4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68415" y="870274"/>
            <a:ext cx="180931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11        12        13        14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10383" y="1281370"/>
            <a:ext cx="925377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12      14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10383" y="1685694"/>
            <a:ext cx="925377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36      42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51016" y="1152627"/>
            <a:ext cx="20993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51016" y="743789"/>
            <a:ext cx="20993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51016" y="1561464"/>
            <a:ext cx="20993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151016" y="1963529"/>
            <a:ext cx="20993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651381" y="1071691"/>
            <a:ext cx="362553" cy="126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3933" y="1039139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Data staged in memory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013933" y="1230730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Processing</a:t>
            </a:r>
            <a:endParaRPr lang="ko-KR" altLang="en-US" sz="9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651381" y="1332580"/>
            <a:ext cx="36255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501219" y="3405786"/>
            <a:ext cx="1726445" cy="533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99063" y="2900820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11595" y="3525505"/>
            <a:ext cx="362553" cy="126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4147" y="3492953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Data staged in memory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974147" y="3684544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Processing</a:t>
            </a:r>
            <a:endParaRPr lang="ko-KR" altLang="en-US" sz="9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611595" y="3786393"/>
            <a:ext cx="36255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777858" y="2900820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56653" y="2900820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35447" y="2900820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99063" y="3309664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77858" y="3309664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56653" y="3309664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35447" y="3309664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14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77858" y="3713991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35447" y="3713991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14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77858" y="4118318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36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35447" y="4118318"/>
            <a:ext cx="386724" cy="332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42</a:t>
            </a:r>
            <a:endParaRPr lang="ko-KR" altLang="en-US" sz="12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630538" y="2744963"/>
            <a:ext cx="0" cy="18770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056583" y="2744963"/>
            <a:ext cx="0" cy="18770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05886" y="2744963"/>
            <a:ext cx="0" cy="18770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81235" y="2744963"/>
            <a:ext cx="0" cy="18770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954" y="5391509"/>
            <a:ext cx="44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cons(1,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cons(2, </a:t>
            </a:r>
            <a:r>
              <a:rPr lang="en-US" altLang="ko-KR" sz="2000" dirty="0" smtClean="0">
                <a:solidFill>
                  <a:schemeClr val="accent6"/>
                </a:solidFill>
              </a:rPr>
              <a:t>cons(3, </a:t>
            </a:r>
            <a:r>
              <a:rPr lang="en-US" altLang="ko-KR" sz="2000" dirty="0" smtClean="0">
                <a:solidFill>
                  <a:schemeClr val="accent2"/>
                </a:solidFill>
              </a:rPr>
              <a:t>cons(4, empty)</a:t>
            </a:r>
            <a:r>
              <a:rPr lang="en-US" altLang="ko-KR" sz="2000" dirty="0" smtClean="0">
                <a:solidFill>
                  <a:schemeClr val="accent6"/>
                </a:solidFill>
              </a:rPr>
              <a:t>)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88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44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Naver</cp:lastModifiedBy>
  <cp:revision>5</cp:revision>
  <dcterms:created xsi:type="dcterms:W3CDTF">2017-08-05T08:28:30Z</dcterms:created>
  <dcterms:modified xsi:type="dcterms:W3CDTF">2017-08-05T10:22:08Z</dcterms:modified>
</cp:coreProperties>
</file>