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71360b2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71360b2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71360b23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71360b23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a20d88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a20d88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b7ac01c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b7ac01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security(DHS/More Info)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Speeding Up Provisioning Time!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