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77" r:id="rId3"/>
    <p:sldId id="268" r:id="rId4"/>
    <p:sldId id="270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629"/>
    <a:srgbClr val="FFFFFF"/>
    <a:srgbClr val="1E1E1E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644" autoAdjust="0"/>
    <p:restoredTop sz="96357" autoAdjust="0"/>
  </p:normalViewPr>
  <p:slideViewPr>
    <p:cSldViewPr snapToGrid="0">
      <p:cViewPr varScale="1">
        <p:scale>
          <a:sx n="115" d="100"/>
          <a:sy n="115" d="100"/>
        </p:scale>
        <p:origin x="56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8B252-1B11-4BC5-9FA8-A08B011CAD96}" type="datetimeFigureOut">
              <a:rPr lang="en-US" smtClean="0"/>
              <a:t>2022-02-11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C4069-361C-4123-8E02-7750605F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FDE8-024B-4E28-BDEC-03CBF6CB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1003493"/>
            <a:ext cx="10080000" cy="1976606"/>
          </a:xfrm>
          <a:noFill/>
        </p:spPr>
        <p:txBody>
          <a:bodyPr anchor="b"/>
          <a:lstStyle>
            <a:lvl1pPr algn="ctr">
              <a:defRPr sz="6001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A4E69-19BC-485E-896E-A70F56B39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000" y="3160100"/>
            <a:ext cx="10080000" cy="108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6" indent="0" algn="ctr">
              <a:buNone/>
              <a:defRPr sz="2000"/>
            </a:lvl2pPr>
            <a:lvl3pPr marL="914471" indent="0" algn="ctr">
              <a:buNone/>
              <a:defRPr sz="1800"/>
            </a:lvl3pPr>
            <a:lvl4pPr marL="1371707" indent="0" algn="ctr">
              <a:buNone/>
              <a:defRPr sz="1600"/>
            </a:lvl4pPr>
            <a:lvl5pPr marL="1828943" indent="0" algn="ctr">
              <a:buNone/>
              <a:defRPr sz="1600"/>
            </a:lvl5pPr>
            <a:lvl6pPr marL="2286179" indent="0" algn="ctr">
              <a:buNone/>
              <a:defRPr sz="1600"/>
            </a:lvl6pPr>
            <a:lvl7pPr marL="2743414" indent="0" algn="ctr">
              <a:buNone/>
              <a:defRPr sz="1600"/>
            </a:lvl7pPr>
            <a:lvl8pPr marL="3200651" indent="0" algn="ctr">
              <a:buNone/>
              <a:defRPr sz="1600"/>
            </a:lvl8pPr>
            <a:lvl9pPr marL="3657887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EA84D-6CFF-413E-925C-009611F883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4523" y="4467982"/>
            <a:ext cx="3962953" cy="2219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D8BCE-5534-450A-A112-906CAD2403D1}"/>
              </a:ext>
            </a:extLst>
          </p:cNvPr>
          <p:cNvSpPr txBox="1"/>
          <p:nvPr userDrawn="1"/>
        </p:nvSpPr>
        <p:spPr>
          <a:xfrm>
            <a:off x="2978459" y="6519446"/>
            <a:ext cx="62350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Universidad Carlos III de Madrid, </a:t>
            </a:r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February 16-18, 2022</a:t>
            </a:r>
            <a:endParaRPr lang="en-US" sz="1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42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(no logo)">
    <p:bg>
      <p:bgPr>
        <a:solidFill>
          <a:srgbClr val="22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FDE8-024B-4E28-BDEC-03CBF6CB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1003493"/>
            <a:ext cx="10080000" cy="1976606"/>
          </a:xfrm>
          <a:noFill/>
        </p:spPr>
        <p:txBody>
          <a:bodyPr anchor="b"/>
          <a:lstStyle>
            <a:lvl1pPr algn="ctr">
              <a:defRPr sz="6001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A4E69-19BC-485E-896E-A70F56B39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000" y="3160100"/>
            <a:ext cx="10080000" cy="108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6" indent="0" algn="ctr">
              <a:buNone/>
              <a:defRPr sz="2000"/>
            </a:lvl2pPr>
            <a:lvl3pPr marL="914471" indent="0" algn="ctr">
              <a:buNone/>
              <a:defRPr sz="1800"/>
            </a:lvl3pPr>
            <a:lvl4pPr marL="1371707" indent="0" algn="ctr">
              <a:buNone/>
              <a:defRPr sz="1600"/>
            </a:lvl4pPr>
            <a:lvl5pPr marL="1828943" indent="0" algn="ctr">
              <a:buNone/>
              <a:defRPr sz="1600"/>
            </a:lvl5pPr>
            <a:lvl6pPr marL="2286179" indent="0" algn="ctr">
              <a:buNone/>
              <a:defRPr sz="1600"/>
            </a:lvl6pPr>
            <a:lvl7pPr marL="2743414" indent="0" algn="ctr">
              <a:buNone/>
              <a:defRPr sz="1600"/>
            </a:lvl7pPr>
            <a:lvl8pPr marL="3200651" indent="0" algn="ctr">
              <a:buNone/>
              <a:defRPr sz="1600"/>
            </a:lvl8pPr>
            <a:lvl9pPr marL="3657887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7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logo, no subtitle)">
    <p:bg>
      <p:bgPr>
        <a:solidFill>
          <a:srgbClr val="22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3825A2-4074-4BE4-AF6C-AB8FEBB7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1003493"/>
            <a:ext cx="10080000" cy="1976606"/>
          </a:xfrm>
          <a:noFill/>
        </p:spPr>
        <p:txBody>
          <a:bodyPr anchor="b"/>
          <a:lstStyle>
            <a:lvl1pPr algn="ctr">
              <a:defRPr sz="60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7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ED9-7A85-4411-BB01-8B555A75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99000"/>
            <a:ext cx="11520000" cy="540000"/>
          </a:xfr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B0FF-41DA-496A-8448-681C1BCC8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19000"/>
            <a:ext cx="11520000" cy="5400000"/>
          </a:xfrm>
        </p:spPr>
        <p:txBody>
          <a:bodyPr/>
          <a:lstStyle>
            <a:lvl1pPr>
              <a:buClr>
                <a:schemeClr val="accent2"/>
              </a:buClr>
              <a:defRPr lang="en-US" dirty="0"/>
            </a:lvl1pPr>
            <a:lvl2pPr>
              <a:buClr>
                <a:schemeClr val="accent1"/>
              </a:buClr>
              <a:defRPr lang="en-US" dirty="0"/>
            </a:lvl2pPr>
            <a:lvl3pPr>
              <a:buClr>
                <a:schemeClr val="accent3"/>
              </a:buClr>
              <a:defRPr lang="en-US" dirty="0"/>
            </a:lvl3pPr>
            <a:lvl4pPr>
              <a:buClr>
                <a:schemeClr val="accent4"/>
              </a:buClr>
              <a:defRPr lang="en-US" dirty="0"/>
            </a:lvl4pPr>
            <a:lvl5pPr>
              <a:buClr>
                <a:schemeClr val="tx2"/>
              </a:buCl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62DD-31A7-4ECB-99F6-AA6BED9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  <a:prstGeom prst="rect">
            <a:avLst/>
          </a:prstGeom>
        </p:spPr>
        <p:txBody>
          <a:bodyPr anchor="ctr"/>
          <a:lstStyle>
            <a:lvl1pPr algn="r">
              <a:defRPr sz="1400" cap="none" baseline="0">
                <a:solidFill>
                  <a:srgbClr val="D4D4D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04DA6A1-43D6-4014-BD02-DAE7FADAE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4F09AB-C9A2-4CD9-A8EC-89B9BADB3640}"/>
              </a:ext>
            </a:extLst>
          </p:cNvPr>
          <p:cNvSpPr txBox="1"/>
          <p:nvPr userDrawn="1"/>
        </p:nvSpPr>
        <p:spPr>
          <a:xfrm>
            <a:off x="1776000" y="6399000"/>
            <a:ext cx="8640000" cy="360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Footer text (edit in Master View)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9EBB5D-ECB8-4CAE-B7FF-F0CB35EAC6F8}"/>
              </a:ext>
            </a:extLst>
          </p:cNvPr>
          <p:cNvCxnSpPr/>
          <p:nvPr userDrawn="1"/>
        </p:nvCxnSpPr>
        <p:spPr>
          <a:xfrm>
            <a:off x="0" y="630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9CE1C-8A54-420B-B17F-03D6DB6C5B2F}"/>
              </a:ext>
            </a:extLst>
          </p:cNvPr>
          <p:cNvCxnSpPr/>
          <p:nvPr userDrawn="1"/>
        </p:nvCxnSpPr>
        <p:spPr>
          <a:xfrm>
            <a:off x="0" y="72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ED9-7A85-4411-BB01-8B555A75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99000"/>
            <a:ext cx="11520000" cy="540000"/>
          </a:xfr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B0FF-41DA-496A-8448-681C1BCC8A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6000" y="819000"/>
            <a:ext cx="5400000" cy="5400000"/>
          </a:xfrm>
        </p:spPr>
        <p:txBody>
          <a:bodyPr/>
          <a:lstStyle>
            <a:lvl1pPr>
              <a:buClr>
                <a:schemeClr val="accent2"/>
              </a:buClr>
              <a:defRPr lang="en-US" dirty="0"/>
            </a:lvl1pPr>
            <a:lvl2pPr>
              <a:buClr>
                <a:schemeClr val="accent1"/>
              </a:buClr>
              <a:defRPr lang="en-US" dirty="0"/>
            </a:lvl2pPr>
            <a:lvl3pPr>
              <a:buClr>
                <a:schemeClr val="accent3"/>
              </a:buClr>
              <a:defRPr lang="en-US" dirty="0"/>
            </a:lvl3pPr>
            <a:lvl4pPr>
              <a:buClr>
                <a:schemeClr val="accent4"/>
              </a:buClr>
              <a:defRPr lang="en-US" dirty="0"/>
            </a:lvl4pPr>
            <a:lvl5pPr>
              <a:buClr>
                <a:schemeClr val="tx2"/>
              </a:buClr>
              <a:defRPr lang="en-US" dirty="0"/>
            </a:lvl5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62DD-31A7-4ECB-99F6-AA6BED9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  <a:prstGeom prst="rect">
            <a:avLst/>
          </a:prstGeom>
        </p:spPr>
        <p:txBody>
          <a:bodyPr anchor="ctr"/>
          <a:lstStyle>
            <a:lvl1pPr algn="r">
              <a:defRPr sz="1400" cap="none" baseline="0">
                <a:solidFill>
                  <a:srgbClr val="D4D4D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04DA6A1-43D6-4014-BD02-DAE7FADAE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4F09AB-C9A2-4CD9-A8EC-89B9BADB3640}"/>
              </a:ext>
            </a:extLst>
          </p:cNvPr>
          <p:cNvSpPr txBox="1"/>
          <p:nvPr userDrawn="1"/>
        </p:nvSpPr>
        <p:spPr>
          <a:xfrm>
            <a:off x="1776000" y="6399000"/>
            <a:ext cx="8640000" cy="360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Footer text (edit in Master View)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9EBB5D-ECB8-4CAE-B7FF-F0CB35EAC6F8}"/>
              </a:ext>
            </a:extLst>
          </p:cNvPr>
          <p:cNvCxnSpPr/>
          <p:nvPr userDrawn="1"/>
        </p:nvCxnSpPr>
        <p:spPr>
          <a:xfrm>
            <a:off x="0" y="630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9CE1C-8A54-420B-B17F-03D6DB6C5B2F}"/>
              </a:ext>
            </a:extLst>
          </p:cNvPr>
          <p:cNvCxnSpPr/>
          <p:nvPr userDrawn="1"/>
        </p:nvCxnSpPr>
        <p:spPr>
          <a:xfrm>
            <a:off x="0" y="72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7E77F3-1FB1-45E5-903B-01C08702D0B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729000"/>
            <a:ext cx="0" cy="558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5A3B18-CB38-49E0-9678-D23BBF93F7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56001" y="818672"/>
            <a:ext cx="5400000" cy="5400327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7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3 reg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ED9-7A85-4411-BB01-8B555A75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99000"/>
            <a:ext cx="11520000" cy="540000"/>
          </a:xfr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B0FF-41DA-496A-8448-681C1BCC8A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997" y="819000"/>
            <a:ext cx="6840000" cy="5400000"/>
          </a:xfrm>
        </p:spPr>
        <p:txBody>
          <a:bodyPr/>
          <a:lstStyle>
            <a:lvl1pPr>
              <a:buClr>
                <a:schemeClr val="accent2"/>
              </a:buClr>
              <a:defRPr sz="1800">
                <a:solidFill>
                  <a:srgbClr val="D4D4D4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rgbClr val="D4D4D4"/>
                </a:solidFill>
              </a:defRPr>
            </a:lvl2pPr>
            <a:lvl3pPr>
              <a:buClr>
                <a:schemeClr val="accent3"/>
              </a:buClr>
              <a:defRPr sz="1800">
                <a:solidFill>
                  <a:srgbClr val="D4D4D4"/>
                </a:solidFill>
              </a:defRPr>
            </a:lvl3pPr>
            <a:lvl4pPr>
              <a:buClr>
                <a:schemeClr val="accent4"/>
              </a:buClr>
              <a:defRPr sz="1800">
                <a:solidFill>
                  <a:srgbClr val="D4D4D4"/>
                </a:solidFill>
              </a:defRPr>
            </a:lvl4pPr>
            <a:lvl5pPr>
              <a:buClr>
                <a:schemeClr val="tx2"/>
              </a:buClr>
              <a:defRPr>
                <a:solidFill>
                  <a:srgbClr val="D4D4D4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62DD-31A7-4ECB-99F6-AA6BED9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  <a:prstGeom prst="rect">
            <a:avLst/>
          </a:prstGeom>
        </p:spPr>
        <p:txBody>
          <a:bodyPr anchor="ctr"/>
          <a:lstStyle>
            <a:lvl1pPr algn="r">
              <a:defRPr sz="1400" cap="none" baseline="0">
                <a:solidFill>
                  <a:srgbClr val="D4D4D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04DA6A1-43D6-4014-BD02-DAE7FADAE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4F09AB-C9A2-4CD9-A8EC-89B9BADB3640}"/>
              </a:ext>
            </a:extLst>
          </p:cNvPr>
          <p:cNvSpPr txBox="1"/>
          <p:nvPr userDrawn="1"/>
        </p:nvSpPr>
        <p:spPr>
          <a:xfrm>
            <a:off x="1776000" y="6399000"/>
            <a:ext cx="8640000" cy="360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Footer text (edit in Master View)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9EBB5D-ECB8-4CAE-B7FF-F0CB35EAC6F8}"/>
              </a:ext>
            </a:extLst>
          </p:cNvPr>
          <p:cNvCxnSpPr/>
          <p:nvPr userDrawn="1"/>
        </p:nvCxnSpPr>
        <p:spPr>
          <a:xfrm>
            <a:off x="0" y="630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9CE1C-8A54-420B-B17F-03D6DB6C5B2F}"/>
              </a:ext>
            </a:extLst>
          </p:cNvPr>
          <p:cNvCxnSpPr/>
          <p:nvPr userDrawn="1"/>
        </p:nvCxnSpPr>
        <p:spPr>
          <a:xfrm>
            <a:off x="0" y="72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7E77F3-1FB1-45E5-903B-01C08702D0B2}"/>
              </a:ext>
            </a:extLst>
          </p:cNvPr>
          <p:cNvCxnSpPr>
            <a:cxnSpLocks/>
          </p:cNvCxnSpPr>
          <p:nvPr userDrawn="1"/>
        </p:nvCxnSpPr>
        <p:spPr>
          <a:xfrm>
            <a:off x="7441200" y="728991"/>
            <a:ext cx="0" cy="558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5A3B18-CB38-49E0-9678-D23BBF93F7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706404" y="818672"/>
            <a:ext cx="4149594" cy="540032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20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3 reg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ED9-7A85-4411-BB01-8B555A75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99000"/>
            <a:ext cx="11520000" cy="540000"/>
          </a:xfr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B0FF-41DA-496A-8448-681C1BCC8A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15999" y="818659"/>
            <a:ext cx="6840000" cy="5400319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D4D4D4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rgbClr val="D4D4D4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rgbClr val="D4D4D4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rgbClr val="D4D4D4"/>
                </a:solidFill>
              </a:defRPr>
            </a:lvl4pPr>
            <a:lvl5pPr>
              <a:buClr>
                <a:schemeClr val="tx2"/>
              </a:buClr>
              <a:defRPr>
                <a:solidFill>
                  <a:srgbClr val="D4D4D4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marL="288022" marR="0" lvl="0" indent="-288022" algn="l" defTabSz="91447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472C4"/>
              </a:buClr>
              <a:buSzTx/>
              <a:buFont typeface="Consolas" panose="020B0609020204030204" pitchFamily="49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62DD-31A7-4ECB-99F6-AA6BED9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  <a:prstGeom prst="rect">
            <a:avLst/>
          </a:prstGeom>
        </p:spPr>
        <p:txBody>
          <a:bodyPr anchor="ctr"/>
          <a:lstStyle>
            <a:lvl1pPr algn="r">
              <a:defRPr sz="1400" cap="none" baseline="0">
                <a:solidFill>
                  <a:srgbClr val="D4D4D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04DA6A1-43D6-4014-BD02-DAE7FADAE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4F09AB-C9A2-4CD9-A8EC-89B9BADB3640}"/>
              </a:ext>
            </a:extLst>
          </p:cNvPr>
          <p:cNvSpPr txBox="1"/>
          <p:nvPr userDrawn="1"/>
        </p:nvSpPr>
        <p:spPr>
          <a:xfrm>
            <a:off x="1776000" y="6399000"/>
            <a:ext cx="8640000" cy="360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Footer text (edit in Master View)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9EBB5D-ECB8-4CAE-B7FF-F0CB35EAC6F8}"/>
              </a:ext>
            </a:extLst>
          </p:cNvPr>
          <p:cNvCxnSpPr/>
          <p:nvPr userDrawn="1"/>
        </p:nvCxnSpPr>
        <p:spPr>
          <a:xfrm>
            <a:off x="0" y="630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9CE1C-8A54-420B-B17F-03D6DB6C5B2F}"/>
              </a:ext>
            </a:extLst>
          </p:cNvPr>
          <p:cNvCxnSpPr/>
          <p:nvPr userDrawn="1"/>
        </p:nvCxnSpPr>
        <p:spPr>
          <a:xfrm>
            <a:off x="0" y="72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7E77F3-1FB1-45E5-903B-01C08702D0B2}"/>
              </a:ext>
            </a:extLst>
          </p:cNvPr>
          <p:cNvCxnSpPr>
            <a:cxnSpLocks/>
          </p:cNvCxnSpPr>
          <p:nvPr userDrawn="1"/>
        </p:nvCxnSpPr>
        <p:spPr>
          <a:xfrm>
            <a:off x="4750800" y="730650"/>
            <a:ext cx="0" cy="558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5A3B18-CB38-49E0-9678-D23BBF93F7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999" y="818660"/>
            <a:ext cx="4149601" cy="5400318"/>
          </a:xfrm>
        </p:spPr>
        <p:txBody>
          <a:bodyPr/>
          <a:lstStyle/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9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9499EA5-F32E-499A-9435-E0CDC824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  <a:prstGeom prst="rect">
            <a:avLst/>
          </a:prstGeom>
        </p:spPr>
        <p:txBody>
          <a:bodyPr anchor="ctr"/>
          <a:lstStyle>
            <a:lvl1pPr algn="r">
              <a:defRPr sz="1400" cap="none" baseline="0">
                <a:solidFill>
                  <a:srgbClr val="D4D4D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04DA6A1-43D6-4014-BD02-DAE7FADAE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2672-0E33-4DF9-A1B7-F6D634BC3981}"/>
              </a:ext>
            </a:extLst>
          </p:cNvPr>
          <p:cNvSpPr txBox="1"/>
          <p:nvPr userDrawn="1"/>
        </p:nvSpPr>
        <p:spPr>
          <a:xfrm>
            <a:off x="1776000" y="6399000"/>
            <a:ext cx="8640000" cy="360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Footer text (edit in Master View)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3DA0D9-F83B-4C7E-B627-373099FDB509}"/>
              </a:ext>
            </a:extLst>
          </p:cNvPr>
          <p:cNvCxnSpPr/>
          <p:nvPr userDrawn="1"/>
        </p:nvCxnSpPr>
        <p:spPr>
          <a:xfrm>
            <a:off x="0" y="630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EE49E53-0131-4D35-A453-8E59A9947D29}"/>
              </a:ext>
            </a:extLst>
          </p:cNvPr>
          <p:cNvSpPr txBox="1">
            <a:spLocks/>
          </p:cNvSpPr>
          <p:nvPr userDrawn="1"/>
        </p:nvSpPr>
        <p:spPr>
          <a:xfrm>
            <a:off x="1056000" y="2440800"/>
            <a:ext cx="10080000" cy="540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ctr" defTabSz="91447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kern="1200" cap="small" baseline="0">
                <a:solidFill>
                  <a:schemeClr val="tx2"/>
                </a:solidFill>
                <a:latin typeface="Audiowide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cap="none" baseline="0">
                <a:latin typeface="Source Sans Pro" panose="020B0503030403020204" pitchFamily="34" charset="0"/>
                <a:ea typeface="Source Sans Pro" panose="020B0503030403020204" pitchFamily="34" charset="0"/>
              </a:rPr>
              <a:t>Acknowledgments</a:t>
            </a:r>
            <a:endParaRPr lang="en-US" cap="none" baseline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B0FF-41DA-496A-8448-681C1BCC8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000" y="3160100"/>
            <a:ext cx="7200000" cy="2160000"/>
          </a:xfrm>
        </p:spPr>
        <p:txBody>
          <a:bodyPr>
            <a:normAutofit/>
          </a:bodyPr>
          <a:lstStyle>
            <a:lvl1pPr algn="ctr">
              <a:buClr>
                <a:schemeClr val="accent2"/>
              </a:buClr>
              <a:buNone/>
              <a:defRPr lang="en-US" sz="1400" dirty="0"/>
            </a:lvl1pPr>
            <a:lvl2pPr>
              <a:buClr>
                <a:schemeClr val="accent1"/>
              </a:buClr>
              <a:defRPr lang="en-US" dirty="0"/>
            </a:lvl2pPr>
            <a:lvl3pPr>
              <a:buClr>
                <a:schemeClr val="accent3"/>
              </a:buClr>
              <a:defRPr lang="en-US" dirty="0"/>
            </a:lvl3pPr>
            <a:lvl4pPr>
              <a:buClr>
                <a:schemeClr val="accent4"/>
              </a:buClr>
              <a:defRPr lang="en-US" dirty="0"/>
            </a:lvl4pPr>
            <a:lvl5pPr>
              <a:buClr>
                <a:schemeClr val="tx2"/>
              </a:buClr>
              <a:defRPr lang="en-US" dirty="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D46AF-542B-4385-A30B-DEAC69CB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365125"/>
            <a:ext cx="11288683" cy="654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3AB8-2EED-48AD-9098-D9786E74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3" y="1171577"/>
            <a:ext cx="11288683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228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9" r:id="rId3"/>
    <p:sldLayoutId id="2147483650" r:id="rId4"/>
    <p:sldLayoutId id="2147483655" r:id="rId5"/>
    <p:sldLayoutId id="2147483656" r:id="rId6"/>
    <p:sldLayoutId id="2147483657" r:id="rId7"/>
    <p:sldLayoutId id="2147483654" r:id="rId8"/>
    <p:sldLayoutId id="2147483661" r:id="rId9"/>
    <p:sldLayoutId id="214748365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71" rtl="0" eaLnBrk="1" latinLnBrk="0" hangingPunct="1">
        <a:lnSpc>
          <a:spcPct val="100000"/>
        </a:lnSpc>
        <a:spcBef>
          <a:spcPct val="0"/>
        </a:spcBef>
        <a:buNone/>
        <a:defRPr sz="3000" b="0" kern="1200" cap="none" baseline="0">
          <a:solidFill>
            <a:schemeClr val="tx2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88022" indent="-288022" algn="l" defTabSz="914471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Consolas" panose="020B0609020204030204" pitchFamily="49" charset="0"/>
        <a:buChar char="●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76045" indent="-288022" algn="l" defTabSz="914471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nsolas" panose="020B0609020204030204" pitchFamily="49" charset="0"/>
        <a:buChar char="●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864068" indent="-288022" algn="l" defTabSz="914471" rtl="0" eaLnBrk="1" latinLnBrk="0" hangingPunct="1">
        <a:lnSpc>
          <a:spcPct val="100000"/>
        </a:lnSpc>
        <a:spcBef>
          <a:spcPts val="500"/>
        </a:spcBef>
        <a:buClr>
          <a:schemeClr val="accent3"/>
        </a:buClr>
        <a:buFont typeface="Consolas" panose="020B0609020204030204" pitchFamily="49" charset="0"/>
        <a:buChar char="●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152091" indent="-288022" algn="l" defTabSz="914471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Consolas" panose="020B0609020204030204" pitchFamily="49" charset="0"/>
        <a:buChar char="●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440113" indent="-288022" algn="l" defTabSz="914471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Consolas" panose="020B0609020204030204" pitchFamily="49" charset="0"/>
        <a:buChar char="●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286179" indent="0" algn="l" defTabSz="9144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3" indent="-228619" algn="l" defTabSz="9144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69" indent="-228619" algn="l" defTabSz="9144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5" indent="-228619" algn="l" defTabSz="9144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6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1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7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3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79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4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1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87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26CAE5-BAE9-4C13-913B-771D1708B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of the session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F83A3AD-F5C0-4CB7-9224-9D7FA91FA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Names of chairmen and panelists / authors</a:t>
            </a:r>
          </a:p>
        </p:txBody>
      </p:sp>
    </p:spTree>
    <p:extLst>
      <p:ext uri="{BB962C8B-B14F-4D97-AF65-F5344CB8AC3E}">
        <p14:creationId xmlns:p14="http://schemas.microsoft.com/office/powerpoint/2010/main" val="14253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26CAE5-BAE9-4C13-913B-771D1708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F83A3AD-F5C0-4CB7-9224-9D7FA91F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759DE6B-FE07-45C6-88B4-66832FDC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</p:spPr>
        <p:txBody>
          <a:bodyPr/>
          <a:lstStyle/>
          <a:p>
            <a:fld id="{804DA6A1-43D6-4014-BD02-DAE7FADAE0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AF1B-F18A-4948-BB77-43DBCCA8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99000"/>
            <a:ext cx="11520000" cy="540000"/>
          </a:xfrm>
        </p:spPr>
        <p:txBody>
          <a:bodyPr/>
          <a:lstStyle/>
          <a:p>
            <a:r>
              <a:rPr lang="en-US"/>
              <a:t>Slide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C68E-3CE3-4004-A40A-ED688418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19000"/>
            <a:ext cx="11520000" cy="540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47BE3-CBF6-4039-88BF-9114DDF3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</p:spPr>
        <p:txBody>
          <a:bodyPr/>
          <a:lstStyle/>
          <a:p>
            <a:fld id="{804DA6A1-43D6-4014-BD02-DAE7FADAE0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B8EF0-8A37-4394-B8C1-12BDC556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slide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F206-E0F2-4B16-AF4F-3F8BE1D1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8A90E-EA8A-48E5-AFD7-699D0060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6A1-43D6-4014-BD02-DAE7FADAE02F}" type="slidenum">
              <a:rPr lang="en-US" smtClean="0"/>
              <a:pPr/>
              <a:t>4</a:t>
            </a:fld>
            <a:endParaRPr lang="en-US" dirty="0"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4724DF-FB13-4ACC-8676-217159DA93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87D1E-65F6-4663-AFE1-4518C4D9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slide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49D5EC-1626-4272-8953-230A6615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3BA12-4312-44B9-BE29-BE86DAD8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</p:spPr>
        <p:txBody>
          <a:bodyPr/>
          <a:lstStyle/>
          <a:p>
            <a:fld id="{804DA6A1-43D6-4014-BD02-DAE7FADAE0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5CE4A2-EA3F-4431-AEC5-2BA3FF62FC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72A5B3-E63C-4F4E-A5DF-895C2297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slide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F5BE9D-045B-4EBA-A536-C5FB11CD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B4B1-9939-4D22-A02E-5912DEF0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6A1-43D6-4014-BD02-DAE7FADAE02F}" type="slidenum">
              <a:rPr lang="en-US" smtClean="0"/>
              <a:pPr/>
              <a:t>6</a:t>
            </a:fld>
            <a:endParaRPr lang="en-US" dirty="0">
              <a:latin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51719E-8005-46F5-B6F3-A58ACA065B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7BB58D7-9184-461C-B315-C28E4C1B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ExB">
  <a:themeElements>
    <a:clrScheme name="Zarathustra">
      <a:dk1>
        <a:srgbClr val="1E1E1E"/>
      </a:dk1>
      <a:lt1>
        <a:srgbClr val="D4D4D4"/>
      </a:lt1>
      <a:dk2>
        <a:srgbClr val="000000"/>
      </a:dk2>
      <a:lt2>
        <a:srgbClr val="FFFFFF"/>
      </a:lt2>
      <a:accent1>
        <a:srgbClr val="C00000"/>
      </a:accent1>
      <a:accent2>
        <a:srgbClr val="4472C4"/>
      </a:accent2>
      <a:accent3>
        <a:srgbClr val="FFD966"/>
      </a:accent3>
      <a:accent4>
        <a:srgbClr val="7F7F7F"/>
      </a:accent4>
      <a:accent5>
        <a:srgbClr val="B5CEA8"/>
      </a:accent5>
      <a:accent6>
        <a:srgbClr val="9CDCFE"/>
      </a:accent6>
      <a:hlink>
        <a:srgbClr val="D16969"/>
      </a:hlink>
      <a:folHlink>
        <a:srgbClr val="954F72"/>
      </a:folHlink>
    </a:clrScheme>
    <a:fontScheme name="Zarathustra">
      <a:majorFont>
        <a:latin typeface="Audiowide"/>
        <a:ea typeface=""/>
        <a:cs typeface=""/>
      </a:majorFont>
      <a:minorFont>
        <a:latin typeface="Ubuntu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2004</TotalTime>
  <Words>29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Audiowide</vt:lpstr>
      <vt:lpstr>Calibri</vt:lpstr>
      <vt:lpstr>Consolas</vt:lpstr>
      <vt:lpstr>Source Sans Pro</vt:lpstr>
      <vt:lpstr>Ubuntu</vt:lpstr>
      <vt:lpstr>ExB</vt:lpstr>
      <vt:lpstr>Title of the session</vt:lpstr>
      <vt:lpstr>Contents</vt:lpstr>
      <vt:lpstr>Slide</vt:lpstr>
      <vt:lpstr>Split slide 1</vt:lpstr>
      <vt:lpstr>Split slide 2</vt:lpstr>
      <vt:lpstr>Split slide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Merino</dc:creator>
  <cp:lastModifiedBy>Mario Merino</cp:lastModifiedBy>
  <cp:revision>124</cp:revision>
  <dcterms:created xsi:type="dcterms:W3CDTF">2020-10-27T14:16:40Z</dcterms:created>
  <dcterms:modified xsi:type="dcterms:W3CDTF">2022-02-11T17:35:30Z</dcterms:modified>
</cp:coreProperties>
</file>