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F837-AA03-455E-80FC-E21F94801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A9576-9FC9-48DE-887F-0DE87834F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9F9B9-60B4-4F90-AB01-99BF796C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02/06/2018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8588-E03B-4C8E-BDFB-FDEE70D5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644A7-F885-409E-9D78-4BCA1104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33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DCDB6-E9A5-4CC8-8532-2DDD6F2E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E1BEF-4257-47F3-92DE-BABF5B60D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A32E-DE5B-4D50-BEA2-27AE965D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02/06/2018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0A8B0-6074-4FEB-A9F2-5D1069D9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E2673-3DB7-4108-8692-9C37AB18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6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E4088-CFBD-4DAD-93AD-B371D0407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21835-287A-49DA-B4D8-D7B2E8454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F0A0-67BD-47A4-959D-6839FFC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02/06/2018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0AB1-E176-406E-806C-81D88B95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9906-FE54-4081-92DE-F1594C4F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918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3349-A68D-4B4F-ADE0-19C2439AD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2C782-2189-4CEF-A647-7D88058B2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58C75-A107-4A98-BD30-16F83F94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02/06/2018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AD79C-066C-4D14-9AFD-150FC831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CFC7A-38F4-441B-ADA1-2CECBDF2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51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C8DD-9496-459C-8FA0-1A946893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C0AC3-E249-49F9-80CA-D7E37E658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0F6C-5C2D-4B6B-AA51-B114305B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02/06/2018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2DA7E-6493-485B-8104-6B6F6262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90104-7623-41CD-8277-4AA11B0B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23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F9B21-DF5F-4FE9-9E25-35116645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AAB90-56F4-4690-8FEA-DA61CFAD3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9A971-E8E4-405A-B243-3BC4B3F55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8E25C-73A9-4473-80A7-74A6E732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02/06/2018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0096-D189-4D23-9F29-FE9D3CF4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A6FCC-B392-4457-8259-401DFBF3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86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027D-2472-4C51-BE15-EFD7CBD5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F97BD-C21B-4602-9117-76DDA4A6E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CD19F-778A-4758-8DD2-7FD3BA061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8E718-8933-4EA8-BE38-8A61A30CF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F6A68-D760-42C3-801A-87B163D40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05BAB-3F92-4DC4-A5AC-50CAA0E2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02/06/2018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95DF1-16FC-4C4C-AB3B-79452DF8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84D14-A16F-4690-A66A-C4B07B3A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527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072C-B277-4C5E-B55F-E11D3940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80D0C7-A646-4ACC-BA2D-D1ECE64E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02/06/2018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64ED9-E3D5-4C97-8279-B617EFF3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E4AAF-6A1F-473E-809F-B453DDE2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82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FEB201-D2C9-42D4-9EE9-4819DDA9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02/06/2018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538EB-E5A5-406D-922F-E133E744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21871-DAB4-4350-B9D5-A128DBB4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96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1D92-388B-4D12-9843-06A9885B6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0395-4719-4F37-BAC8-9ED4E4CF5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21558-1154-458F-AA0C-C6075D01F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8FE8A-29A4-47F8-9548-BC243343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02/06/2018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9F717-5F6D-4CBE-80FF-94344863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7B268-313C-40FB-913D-CFF5C988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056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4E27-2747-4207-A354-85BE0049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18BD3-9D67-41BF-ADB5-202DC8C92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AC5D2-CBBA-40BD-A039-0CB9E71D5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D93AE-2291-42D5-B5A7-DC2C31B59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55B8-EB44-4E7B-A859-4F493835084A}" type="datetimeFigureOut">
              <a:rPr lang="es-ES" smtClean="0"/>
              <a:t>02/06/2018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988FF-DF5C-4910-BF58-7697449F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03E0F-B348-4D22-B604-DC0A6C62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67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1014A-C758-4FD2-B183-87C35F461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FAEEF-0D3F-4F00-A35E-41DEF3B4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35AC-4626-4E33-842B-A17213C6E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A55B8-EB44-4E7B-A859-4F493835084A}" type="datetimeFigureOut">
              <a:rPr lang="es-ES" smtClean="0"/>
              <a:t>02/06/2018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13C89-C4E9-419F-80E7-F6FBB5729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41156-98FD-4823-B8C9-67127B619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0518F-2CD2-4D22-A8B4-C8CF82ADC7E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42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37D26-8434-4A20-AA1E-DA3B265B7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296" y="2025567"/>
            <a:ext cx="3499407" cy="1540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DC47BD-D951-4146-A56F-B2B7C004C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727296" y="3566433"/>
            <a:ext cx="3499407" cy="1540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77424A-15B1-4C8B-979B-7DD24815D84F}"/>
              </a:ext>
            </a:extLst>
          </p:cNvPr>
          <p:cNvSpPr txBox="1"/>
          <p:nvPr/>
        </p:nvSpPr>
        <p:spPr>
          <a:xfrm>
            <a:off x="4727295" y="3150934"/>
            <a:ext cx="3499407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800">
                <a:latin typeface="Aharoni" panose="020B0604020202020204" pitchFamily="2" charset="-79"/>
                <a:cs typeface="Aharoni" panose="020B0604020202020204" pitchFamily="2" charset="-79"/>
              </a:rPr>
              <a:t>DIMAGNO</a:t>
            </a:r>
            <a:endParaRPr lang="es-ES" sz="480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432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208BF7-4958-4961-AFCA-24B81F969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296" y="2158321"/>
            <a:ext cx="3499407" cy="1674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4FC89C-8555-4742-A66B-51C3244ED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4727296" y="3832651"/>
            <a:ext cx="3499407" cy="1674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D26B9B-9A57-4F36-958A-D476306F7F73}"/>
              </a:ext>
            </a:extLst>
          </p:cNvPr>
          <p:cNvSpPr txBox="1"/>
          <p:nvPr/>
        </p:nvSpPr>
        <p:spPr>
          <a:xfrm rot="16200000">
            <a:off x="2637468" y="3417151"/>
            <a:ext cx="334866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b">
            <a:sp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DIMAGNO</a:t>
            </a:r>
            <a:endParaRPr lang="es-ES" sz="4800">
              <a:solidFill>
                <a:schemeClr val="bg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7561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7DFB531-C8E6-406D-8DEF-307EBADEF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8" t="6005" b="6087"/>
          <a:stretch/>
        </p:blipFill>
        <p:spPr>
          <a:xfrm rot="5400000">
            <a:off x="856073" y="1823626"/>
            <a:ext cx="4329877" cy="33496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E7F0AE-792B-43F4-A029-46718C54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272" y="1523835"/>
            <a:ext cx="4468755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6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66FF20-1754-4775-A4C4-CE91351B73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8" t="6005" b="6087"/>
          <a:stretch/>
        </p:blipFill>
        <p:spPr>
          <a:xfrm rot="5400000">
            <a:off x="4176123" y="1509124"/>
            <a:ext cx="2164939" cy="167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8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208BF7-4958-4961-AFCA-24B81F969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89" t="-264083" r="9189" b="-4"/>
          <a:stretch/>
        </p:blipFill>
        <p:spPr>
          <a:xfrm rot="5400000">
            <a:off x="7715856" y="272442"/>
            <a:ext cx="2856284" cy="609600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4FC89C-8555-4742-A66B-51C3244ED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89" t="-264083" r="9189" b="-4"/>
          <a:stretch/>
        </p:blipFill>
        <p:spPr>
          <a:xfrm rot="5400000" flipV="1">
            <a:off x="1619859" y="272441"/>
            <a:ext cx="2856280" cy="6096005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267870-09FC-4717-BB42-69D95951D4D3}"/>
              </a:ext>
            </a:extLst>
          </p:cNvPr>
          <p:cNvSpPr/>
          <p:nvPr/>
        </p:nvSpPr>
        <p:spPr>
          <a:xfrm>
            <a:off x="2335412" y="2105561"/>
            <a:ext cx="120015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00" spc="-500">
                <a:solidFill>
                  <a:prstClr val="white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</a:t>
            </a:r>
            <a:r>
              <a:rPr lang="en-US" sz="4000" spc="-500">
                <a:solidFill>
                  <a:prstClr val="white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US" sz="16600" spc="-500">
                <a:solidFill>
                  <a:prstClr val="white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M</a:t>
            </a:r>
            <a:r>
              <a:rPr lang="en-US" sz="13800" spc="-500">
                <a:solidFill>
                  <a:prstClr val="white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</a:t>
            </a:r>
            <a:r>
              <a:rPr lang="en-US" sz="11500" spc="-500">
                <a:solidFill>
                  <a:prstClr val="white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    </a:t>
            </a:r>
            <a:r>
              <a:rPr lang="en-US" sz="16600" spc="-500">
                <a:solidFill>
                  <a:prstClr val="white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GNO</a:t>
            </a:r>
            <a:endParaRPr lang="es-E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5E5554-B9F9-4CFA-81EA-55B87FBB1746}"/>
              </a:ext>
            </a:extLst>
          </p:cNvPr>
          <p:cNvSpPr/>
          <p:nvPr/>
        </p:nvSpPr>
        <p:spPr>
          <a:xfrm>
            <a:off x="-113820" y="1473201"/>
            <a:ext cx="2653820" cy="3596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>
            <a:noAutofit/>
          </a:bodyPr>
          <a:lstStyle/>
          <a:p>
            <a:pPr algn="ctr"/>
            <a:r>
              <a:rPr lang="en-US" sz="23900" spc="-500">
                <a:latin typeface="Century Gothic" panose="020B0502020202020204" pitchFamily="34" charset="0"/>
                <a:cs typeface="Aharoni" panose="02010803020104030203" pitchFamily="2" charset="-79"/>
              </a:rPr>
              <a:t>D</a:t>
            </a:r>
            <a:endParaRPr lang="es-ES" sz="13800" spc="-500"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E824F2-A4B3-45B0-9186-3302766FFAF6}"/>
              </a:ext>
            </a:extLst>
          </p:cNvPr>
          <p:cNvSpPr/>
          <p:nvPr/>
        </p:nvSpPr>
        <p:spPr>
          <a:xfrm>
            <a:off x="4969075" y="1927226"/>
            <a:ext cx="2202526" cy="3596945"/>
          </a:xfrm>
          <a:prstGeom prst="rect">
            <a:avLst/>
          </a:prstGeom>
        </p:spPr>
        <p:txBody>
          <a:bodyPr vert="horz" wrap="none" lIns="0" tIns="0" rIns="0" bIns="0" anchor="ctr" anchorCtr="0">
            <a:noAutofit/>
          </a:bodyPr>
          <a:lstStyle/>
          <a:p>
            <a:r>
              <a:rPr lang="en-US" sz="23900" spc="-500">
                <a:solidFill>
                  <a:prstClr val="black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A</a:t>
            </a:r>
            <a:endParaRPr lang="es-ES" sz="23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4E7400-8A07-4DEC-91E9-28027614BD83}"/>
              </a:ext>
            </a:extLst>
          </p:cNvPr>
          <p:cNvSpPr/>
          <p:nvPr/>
        </p:nvSpPr>
        <p:spPr>
          <a:xfrm>
            <a:off x="3429000" y="4748584"/>
            <a:ext cx="4686300" cy="1055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6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4D0756F-49E4-4122-AADF-0827456E0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26" t="20427" r="13312" b="38078"/>
          <a:stretch/>
        </p:blipFill>
        <p:spPr>
          <a:xfrm>
            <a:off x="1295400" y="1914525"/>
            <a:ext cx="9273540" cy="21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6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4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Merino</dc:creator>
  <cp:lastModifiedBy>Mario Merino</cp:lastModifiedBy>
  <cp:revision>6</cp:revision>
  <dcterms:created xsi:type="dcterms:W3CDTF">2018-06-01T11:42:51Z</dcterms:created>
  <dcterms:modified xsi:type="dcterms:W3CDTF">2018-06-02T11:35:21Z</dcterms:modified>
</cp:coreProperties>
</file>