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F837-AA03-455E-80FC-E21F9480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A9576-9FC9-48DE-887F-0DE87834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F9B9-60B4-4F90-AB01-99BF796C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8588-E03B-4C8E-BDFB-FDEE70D5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44A7-F885-409E-9D78-4BCA110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3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DB6-E9A5-4CC8-8532-2DDD6F2E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1BEF-4257-47F3-92DE-BABF5B60D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A32E-DE5B-4D50-BEA2-27AE965D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A8B0-6074-4FEB-A9F2-5D1069D9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2673-3DB7-4108-8692-9C37AB18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6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E4088-CFBD-4DAD-93AD-B371D0407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21835-287A-49DA-B4D8-D7B2E845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F0A0-67BD-47A4-959D-6839FFC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0AB1-E176-406E-806C-81D88B95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9906-FE54-4081-92DE-F1594C4F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1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3349-A68D-4B4F-ADE0-19C2439A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C782-2189-4CEF-A647-7D88058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8C75-A107-4A98-BD30-16F83F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AD79C-066C-4D14-9AFD-150FC831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FC7A-38F4-441B-ADA1-2CECBDF2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C8DD-9496-459C-8FA0-1A946893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C0AC3-E249-49F9-80CA-D7E37E65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0F6C-5C2D-4B6B-AA51-B114305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DA7E-6493-485B-8104-6B6F6262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0104-7623-41CD-8277-4AA11B0B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2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9B21-DF5F-4FE9-9E25-35116645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AB90-56F4-4690-8FEA-DA61CFAD3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9A971-E8E4-405A-B243-3BC4B3F5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E25C-73A9-4473-80A7-74A6E732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0096-D189-4D23-9F29-FE9D3CF4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6FCC-B392-4457-8259-401DFBF3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86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27D-2472-4C51-BE15-EFD7CBD5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97BD-C21B-4602-9117-76DDA4A6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D19F-778A-4758-8DD2-7FD3BA06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8E718-8933-4EA8-BE38-8A61A30CF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F6A68-D760-42C3-801A-87B163D40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05BAB-3F92-4DC4-A5AC-50CAA0E2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5DF1-16FC-4C4C-AB3B-79452DF8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84D14-A16F-4690-A66A-C4B07B3A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7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072C-B277-4C5E-B55F-E11D3940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0D0C7-A646-4ACC-BA2D-D1ECE64E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64ED9-E3D5-4C97-8279-B617EFF3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E4AAF-6A1F-473E-809F-B453DDE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8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EB201-D2C9-42D4-9EE9-4819DDA9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538EB-E5A5-406D-922F-E133E744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1871-DAB4-4350-B9D5-A128DBB4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9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1D92-388B-4D12-9843-06A9885B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0395-4719-4F37-BAC8-9ED4E4CF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1558-1154-458F-AA0C-C6075D01F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8FE8A-29A4-47F8-9548-BC243343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F717-5F6D-4CBE-80FF-9434486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7B268-313C-40FB-913D-CFF5C988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4E27-2747-4207-A354-85BE0049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18BD3-9D67-41BF-ADB5-202DC8C92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AC5D2-CBBA-40BD-A039-0CB9E71D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93AE-2291-42D5-B5A7-DC2C31B5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88FF-DF5C-4910-BF58-7697449F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3E0F-B348-4D22-B604-DC0A6C62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6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1014A-C758-4FD2-B183-87C35F46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AEEF-0D3F-4F00-A35E-41DEF3B4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35AC-4626-4E33-842B-A17213C6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55B8-EB44-4E7B-A859-4F493835084A}" type="datetimeFigureOut">
              <a:rPr lang="es-ES" smtClean="0"/>
              <a:t>01/06/2018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3C89-C4E9-419F-80E7-F6FBB5729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1156-98FD-4823-B8C9-67127B61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42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37D26-8434-4A20-AA1E-DA3B265B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96" y="2025567"/>
            <a:ext cx="3499407" cy="1540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C47BD-D951-4146-A56F-B2B7C004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27296" y="3566433"/>
            <a:ext cx="3499407" cy="1540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77424A-15B1-4C8B-979B-7DD24815D84F}"/>
              </a:ext>
            </a:extLst>
          </p:cNvPr>
          <p:cNvSpPr txBox="1"/>
          <p:nvPr/>
        </p:nvSpPr>
        <p:spPr>
          <a:xfrm>
            <a:off x="4727295" y="3150934"/>
            <a:ext cx="349940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>
                <a:latin typeface="Aharoni" panose="020B0604020202020204" pitchFamily="2" charset="-79"/>
                <a:cs typeface="Aharoni" panose="020B0604020202020204" pitchFamily="2" charset="-79"/>
              </a:rPr>
              <a:t>DIMAGNO</a:t>
            </a:r>
            <a:endParaRPr lang="es-ES" sz="480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432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08BF7-4958-4961-AFCA-24B81F96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96" y="2158321"/>
            <a:ext cx="3499407" cy="1674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FC89C-8555-4742-A66B-51C3244E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27296" y="3832651"/>
            <a:ext cx="3499407" cy="1674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26B9B-9A57-4F36-958A-D476306F7F73}"/>
              </a:ext>
            </a:extLst>
          </p:cNvPr>
          <p:cNvSpPr txBox="1"/>
          <p:nvPr/>
        </p:nvSpPr>
        <p:spPr>
          <a:xfrm rot="16200000">
            <a:off x="2637468" y="3417151"/>
            <a:ext cx="334866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DIMAGNO</a:t>
            </a:r>
            <a:endParaRPr lang="es-ES" sz="480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756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7DFB531-C8E6-406D-8DEF-307EBADEF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" t="6005" b="6087"/>
          <a:stretch/>
        </p:blipFill>
        <p:spPr>
          <a:xfrm rot="5400000">
            <a:off x="856073" y="1823626"/>
            <a:ext cx="4329877" cy="3349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E7F0AE-792B-43F4-A029-46718C54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72" y="1523835"/>
            <a:ext cx="4468755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66FF20-1754-4775-A4C4-CE91351B7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" t="6005" b="6087"/>
          <a:stretch/>
        </p:blipFill>
        <p:spPr>
          <a:xfrm rot="5400000">
            <a:off x="4176123" y="1509124"/>
            <a:ext cx="2164939" cy="16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8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Mario Merino</cp:lastModifiedBy>
  <cp:revision>3</cp:revision>
  <dcterms:created xsi:type="dcterms:W3CDTF">2018-06-01T11:42:51Z</dcterms:created>
  <dcterms:modified xsi:type="dcterms:W3CDTF">2018-06-01T11:57:13Z</dcterms:modified>
</cp:coreProperties>
</file>