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6357" autoAdjust="0"/>
  </p:normalViewPr>
  <p:slideViewPr>
    <p:cSldViewPr snapToGrid="0">
      <p:cViewPr varScale="1">
        <p:scale>
          <a:sx n="87" d="100"/>
          <a:sy n="87" d="100"/>
        </p:scale>
        <p:origin x="110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Jimenez" userId="fa7ec931-6812-47c2-ab51-bb7b8f129c54" providerId="ADAL" clId="{B3E36F0E-28E9-48E6-89C1-BC71264D2391}"/>
    <pc:docChg chg="modSld">
      <pc:chgData name="Pedro Jimenez" userId="fa7ec931-6812-47c2-ab51-bb7b8f129c54" providerId="ADAL" clId="{B3E36F0E-28E9-48E6-89C1-BC71264D2391}" dt="2021-03-02T14:22:10.499" v="0" actId="1076"/>
      <pc:docMkLst>
        <pc:docMk/>
      </pc:docMkLst>
      <pc:sldChg chg="modSp mod">
        <pc:chgData name="Pedro Jimenez" userId="fa7ec931-6812-47c2-ab51-bb7b8f129c54" providerId="ADAL" clId="{B3E36F0E-28E9-48E6-89C1-BC71264D2391}" dt="2021-03-02T14:22:10.499" v="0" actId="1076"/>
        <pc:sldMkLst>
          <pc:docMk/>
          <pc:sldMk cId="3245058927" sldId="257"/>
        </pc:sldMkLst>
        <pc:cxnChg chg="mod">
          <ac:chgData name="Pedro Jimenez" userId="fa7ec931-6812-47c2-ab51-bb7b8f129c54" providerId="ADAL" clId="{B3E36F0E-28E9-48E6-89C1-BC71264D2391}" dt="2021-03-02T14:22:10.499" v="0" actId="1076"/>
          <ac:cxnSpMkLst>
            <pc:docMk/>
            <pc:sldMk cId="3245058927" sldId="257"/>
            <ac:cxnSpMk id="12" creationId="{D2B4AAA6-159A-4590-9C3F-69548B6E21D3}"/>
          </ac:cxnSpMkLst>
        </pc:cxnChg>
      </pc:sldChg>
    </pc:docChg>
  </pc:docChgLst>
  <pc:docChgLst>
    <pc:chgData name="Pedro José Jiménez Jiménez" userId="4981fcf0-3102-4619-b6d1-b2cab37177bc" providerId="ADAL" clId="{A02EF1B3-13BF-48B0-89C2-0357A2AC50D3}"/>
    <pc:docChg chg="undo delSld modSld">
      <pc:chgData name="Pedro José Jiménez Jiménez" userId="4981fcf0-3102-4619-b6d1-b2cab37177bc" providerId="ADAL" clId="{A02EF1B3-13BF-48B0-89C2-0357A2AC50D3}" dt="2019-07-11T09:43:28.629" v="22" actId="115"/>
      <pc:docMkLst>
        <pc:docMk/>
      </pc:docMkLst>
      <pc:sldChg chg="modSp">
        <pc:chgData name="Pedro José Jiménez Jiménez" userId="4981fcf0-3102-4619-b6d1-b2cab37177bc" providerId="ADAL" clId="{A02EF1B3-13BF-48B0-89C2-0357A2AC50D3}" dt="2019-07-11T09:43:28.629" v="22" actId="115"/>
        <pc:sldMkLst>
          <pc:docMk/>
          <pc:sldMk cId="3245058927" sldId="257"/>
        </pc:sldMkLst>
        <pc:spChg chg="mod">
          <ac:chgData name="Pedro José Jiménez Jiménez" userId="4981fcf0-3102-4619-b6d1-b2cab37177bc" providerId="ADAL" clId="{A02EF1B3-13BF-48B0-89C2-0357A2AC50D3}" dt="2019-07-02T12:42:08.559" v="5" actId="1076"/>
          <ac:spMkLst>
            <pc:docMk/>
            <pc:sldMk cId="3245058927" sldId="257"/>
            <ac:spMk id="43" creationId="{D86A13A0-2954-497A-8623-DF2546E0B11C}"/>
          </ac:spMkLst>
        </pc:spChg>
        <pc:spChg chg="mod">
          <ac:chgData name="Pedro José Jiménez Jiménez" userId="4981fcf0-3102-4619-b6d1-b2cab37177bc" providerId="ADAL" clId="{A02EF1B3-13BF-48B0-89C2-0357A2AC50D3}" dt="2019-07-11T09:43:28.629" v="22" actId="115"/>
          <ac:spMkLst>
            <pc:docMk/>
            <pc:sldMk cId="3245058927" sldId="257"/>
            <ac:spMk id="58" creationId="{298AF280-1731-4931-A5E0-A8977FDCA496}"/>
          </ac:spMkLst>
        </pc:spChg>
        <pc:cxnChg chg="mod">
          <ac:chgData name="Pedro José Jiménez Jiménez" userId="4981fcf0-3102-4619-b6d1-b2cab37177bc" providerId="ADAL" clId="{A02EF1B3-13BF-48B0-89C2-0357A2AC50D3}" dt="2019-07-02T12:43:01.182" v="12" actId="14100"/>
          <ac:cxnSpMkLst>
            <pc:docMk/>
            <pc:sldMk cId="3245058927" sldId="257"/>
            <ac:cxnSpMk id="19" creationId="{0166F86D-693D-47A7-BED4-6C179854B4FB}"/>
          </ac:cxnSpMkLst>
        </pc:cxnChg>
      </pc:sldChg>
      <pc:sldChg chg="modSp">
        <pc:chgData name="Pedro José Jiménez Jiménez" userId="4981fcf0-3102-4619-b6d1-b2cab37177bc" providerId="ADAL" clId="{A02EF1B3-13BF-48B0-89C2-0357A2AC50D3}" dt="2019-07-04T15:43:41.040" v="19" actId="1036"/>
        <pc:sldMkLst>
          <pc:docMk/>
          <pc:sldMk cId="3729805786" sldId="258"/>
        </pc:sldMkLst>
        <pc:picChg chg="mod">
          <ac:chgData name="Pedro José Jiménez Jiménez" userId="4981fcf0-3102-4619-b6d1-b2cab37177bc" providerId="ADAL" clId="{A02EF1B3-13BF-48B0-89C2-0357A2AC50D3}" dt="2019-07-04T15:43:41.040" v="19" actId="1036"/>
          <ac:picMkLst>
            <pc:docMk/>
            <pc:sldMk cId="3729805786" sldId="258"/>
            <ac:picMk id="9" creationId="{64986409-074C-4578-ABD7-40AA2EBD6E21}"/>
          </ac:picMkLst>
        </pc:picChg>
      </pc:sldChg>
    </pc:docChg>
  </pc:docChgLst>
  <pc:docChgLst>
    <pc:chgData name="Pedro Jimenez" userId="fa7ec931-6812-47c2-ab51-bb7b8f129c54" providerId="ADAL" clId="{FD90D664-7184-4967-9F1E-D654DD6588EE}"/>
    <pc:docChg chg="undo custSel addSld modSld">
      <pc:chgData name="Pedro Jimenez" userId="fa7ec931-6812-47c2-ab51-bb7b8f129c54" providerId="ADAL" clId="{FD90D664-7184-4967-9F1E-D654DD6588EE}" dt="2019-10-29T10:25:36.777" v="91" actId="478"/>
      <pc:docMkLst>
        <pc:docMk/>
      </pc:docMkLst>
      <pc:sldChg chg="addSp delSp modSp">
        <pc:chgData name="Pedro Jimenez" userId="fa7ec931-6812-47c2-ab51-bb7b8f129c54" providerId="ADAL" clId="{FD90D664-7184-4967-9F1E-D654DD6588EE}" dt="2019-10-29T10:25:36.777" v="91" actId="478"/>
        <pc:sldMkLst>
          <pc:docMk/>
          <pc:sldMk cId="3245058927" sldId="257"/>
        </pc:sldMkLst>
        <pc:spChg chg="add del mod">
          <ac:chgData name="Pedro Jimenez" userId="fa7ec931-6812-47c2-ab51-bb7b8f129c54" providerId="ADAL" clId="{FD90D664-7184-4967-9F1E-D654DD6588EE}" dt="2019-10-29T10:25:36.777" v="91" actId="478"/>
          <ac:spMkLst>
            <pc:docMk/>
            <pc:sldMk cId="3245058927" sldId="257"/>
            <ac:spMk id="2" creationId="{D1F20BC2-78BE-4F2E-8233-07A561468B93}"/>
          </ac:spMkLst>
        </pc:spChg>
        <pc:spChg chg="add del mod ord">
          <ac:chgData name="Pedro Jimenez" userId="fa7ec931-6812-47c2-ab51-bb7b8f129c54" providerId="ADAL" clId="{FD90D664-7184-4967-9F1E-D654DD6588EE}" dt="2019-10-29T10:25:21.343" v="84" actId="478"/>
          <ac:spMkLst>
            <pc:docMk/>
            <pc:sldMk cId="3245058927" sldId="257"/>
            <ac:spMk id="3" creationId="{937B1FC6-287C-485D-AF6B-5190B0AFB27C}"/>
          </ac:spMkLst>
        </pc:spChg>
        <pc:spChg chg="add del mod ord">
          <ac:chgData name="Pedro Jimenez" userId="fa7ec931-6812-47c2-ab51-bb7b8f129c54" providerId="ADAL" clId="{FD90D664-7184-4967-9F1E-D654DD6588EE}" dt="2019-10-29T10:25:22.588" v="85" actId="478"/>
          <ac:spMkLst>
            <pc:docMk/>
            <pc:sldMk cId="3245058927" sldId="257"/>
            <ac:spMk id="22" creationId="{181D320E-922E-4FA2-B628-86DBFDC614F0}"/>
          </ac:spMkLst>
        </pc:spChg>
        <pc:spChg chg="add del">
          <ac:chgData name="Pedro Jimenez" userId="fa7ec931-6812-47c2-ab51-bb7b8f129c54" providerId="ADAL" clId="{FD90D664-7184-4967-9F1E-D654DD6588EE}" dt="2019-10-29T10:25:31.451" v="89" actId="478"/>
          <ac:spMkLst>
            <pc:docMk/>
            <pc:sldMk cId="3245058927" sldId="257"/>
            <ac:spMk id="44" creationId="{C90F63E2-0526-4D6C-973F-52BA1E856528}"/>
          </ac:spMkLst>
        </pc:spChg>
        <pc:spChg chg="del">
          <ac:chgData name="Pedro Jimenez" userId="fa7ec931-6812-47c2-ab51-bb7b8f129c54" providerId="ADAL" clId="{FD90D664-7184-4967-9F1E-D654DD6588EE}" dt="2019-10-29T10:25:26.431" v="87" actId="478"/>
          <ac:spMkLst>
            <pc:docMk/>
            <pc:sldMk cId="3245058927" sldId="257"/>
            <ac:spMk id="46" creationId="{655F6264-26ED-4B15-A5C9-F8FE49C45172}"/>
          </ac:spMkLst>
        </pc:spChg>
        <pc:spChg chg="mod">
          <ac:chgData name="Pedro Jimenez" userId="fa7ec931-6812-47c2-ab51-bb7b8f129c54" providerId="ADAL" clId="{FD90D664-7184-4967-9F1E-D654DD6588EE}" dt="2019-10-10T09:40:39.233" v="2" actId="1076"/>
          <ac:spMkLst>
            <pc:docMk/>
            <pc:sldMk cId="3245058927" sldId="257"/>
            <ac:spMk id="47" creationId="{F61F6D65-8AC4-4248-9251-CB9977B3B0E7}"/>
          </ac:spMkLst>
        </pc:spChg>
        <pc:spChg chg="mod">
          <ac:chgData name="Pedro Jimenez" userId="fa7ec931-6812-47c2-ab51-bb7b8f129c54" providerId="ADAL" clId="{FD90D664-7184-4967-9F1E-D654DD6588EE}" dt="2019-10-10T09:40:40.064" v="3" actId="688"/>
          <ac:spMkLst>
            <pc:docMk/>
            <pc:sldMk cId="3245058927" sldId="257"/>
            <ac:spMk id="51" creationId="{F872503A-76EF-4B03-A818-A00855A61820}"/>
          </ac:spMkLst>
        </pc:spChg>
        <pc:spChg chg="add del mod">
          <ac:chgData name="Pedro Jimenez" userId="fa7ec931-6812-47c2-ab51-bb7b8f129c54" providerId="ADAL" clId="{FD90D664-7184-4967-9F1E-D654DD6588EE}" dt="2019-10-29T10:25:19.365" v="83" actId="478"/>
          <ac:spMkLst>
            <pc:docMk/>
            <pc:sldMk cId="3245058927" sldId="257"/>
            <ac:spMk id="53" creationId="{9A5FE96E-D000-47D4-9784-734581C8DDD5}"/>
          </ac:spMkLst>
        </pc:spChg>
        <pc:spChg chg="add del mod">
          <ac:chgData name="Pedro Jimenez" userId="fa7ec931-6812-47c2-ab51-bb7b8f129c54" providerId="ADAL" clId="{FD90D664-7184-4967-9F1E-D654DD6588EE}" dt="2019-10-29T10:25:34.875" v="90" actId="478"/>
          <ac:spMkLst>
            <pc:docMk/>
            <pc:sldMk cId="3245058927" sldId="257"/>
            <ac:spMk id="59" creationId="{986ECE51-A4F3-4162-80F3-99D61DB91927}"/>
          </ac:spMkLst>
        </pc:spChg>
        <pc:spChg chg="add del">
          <ac:chgData name="Pedro Jimenez" userId="fa7ec931-6812-47c2-ab51-bb7b8f129c54" providerId="ADAL" clId="{FD90D664-7184-4967-9F1E-D654DD6588EE}" dt="2019-10-10T10:04:51.343" v="29"/>
          <ac:spMkLst>
            <pc:docMk/>
            <pc:sldMk cId="3245058927" sldId="257"/>
            <ac:spMk id="60" creationId="{0AF89F3D-3B63-4038-82E5-E242B131455C}"/>
          </ac:spMkLst>
        </pc:spChg>
        <pc:spChg chg="add del">
          <ac:chgData name="Pedro Jimenez" userId="fa7ec931-6812-47c2-ab51-bb7b8f129c54" providerId="ADAL" clId="{FD90D664-7184-4967-9F1E-D654DD6588EE}" dt="2019-10-10T10:04:55.494" v="31"/>
          <ac:spMkLst>
            <pc:docMk/>
            <pc:sldMk cId="3245058927" sldId="257"/>
            <ac:spMk id="61" creationId="{EFC39208-BFDD-4636-9A64-9E1DC9A64C17}"/>
          </ac:spMkLst>
        </pc:spChg>
        <pc:spChg chg="add del mod">
          <ac:chgData name="Pedro Jimenez" userId="fa7ec931-6812-47c2-ab51-bb7b8f129c54" providerId="ADAL" clId="{FD90D664-7184-4967-9F1E-D654DD6588EE}" dt="2019-10-29T10:24:54.559" v="80" actId="478"/>
          <ac:spMkLst>
            <pc:docMk/>
            <pc:sldMk cId="3245058927" sldId="257"/>
            <ac:spMk id="62" creationId="{E183C334-F0D9-43EA-BA5C-E3728E245759}"/>
          </ac:spMkLst>
        </pc:spChg>
        <pc:spChg chg="add del mod">
          <ac:chgData name="Pedro Jimenez" userId="fa7ec931-6812-47c2-ab51-bb7b8f129c54" providerId="ADAL" clId="{FD90D664-7184-4967-9F1E-D654DD6588EE}" dt="2019-10-10T10:06:52.504" v="44" actId="478"/>
          <ac:spMkLst>
            <pc:docMk/>
            <pc:sldMk cId="3245058927" sldId="257"/>
            <ac:spMk id="63" creationId="{0B2DF0D5-BBB8-4D5E-A05D-D33CBF62C6D0}"/>
          </ac:spMkLst>
        </pc:spChg>
        <pc:spChg chg="add del mod">
          <ac:chgData name="Pedro Jimenez" userId="fa7ec931-6812-47c2-ab51-bb7b8f129c54" providerId="ADAL" clId="{FD90D664-7184-4967-9F1E-D654DD6588EE}" dt="2019-10-29T10:25:23.804" v="86" actId="478"/>
          <ac:spMkLst>
            <pc:docMk/>
            <pc:sldMk cId="3245058927" sldId="257"/>
            <ac:spMk id="64" creationId="{813F665E-C16B-4578-8B0C-BF6013B0F51E}"/>
          </ac:spMkLst>
        </pc:spChg>
      </pc:sldChg>
      <pc:sldChg chg="addSp delSp modSp add">
        <pc:chgData name="Pedro Jimenez" userId="fa7ec931-6812-47c2-ab51-bb7b8f129c54" providerId="ADAL" clId="{FD90D664-7184-4967-9F1E-D654DD6588EE}" dt="2019-10-10T13:28:39.388" v="78" actId="1076"/>
        <pc:sldMkLst>
          <pc:docMk/>
          <pc:sldMk cId="633623437" sldId="259"/>
        </pc:sldMkLst>
        <pc:spChg chg="del">
          <ac:chgData name="Pedro Jimenez" userId="fa7ec931-6812-47c2-ab51-bb7b8f129c54" providerId="ADAL" clId="{FD90D664-7184-4967-9F1E-D654DD6588EE}" dt="2019-10-10T13:26:57.416" v="55" actId="478"/>
          <ac:spMkLst>
            <pc:docMk/>
            <pc:sldMk cId="633623437" sldId="259"/>
            <ac:spMk id="2" creationId="{EBB7AF5B-A2D3-4375-A65B-2B2079F54C43}"/>
          </ac:spMkLst>
        </pc:spChg>
        <pc:spChg chg="del">
          <ac:chgData name="Pedro Jimenez" userId="fa7ec931-6812-47c2-ab51-bb7b8f129c54" providerId="ADAL" clId="{FD90D664-7184-4967-9F1E-D654DD6588EE}" dt="2019-10-10T13:26:59.606" v="56" actId="478"/>
          <ac:spMkLst>
            <pc:docMk/>
            <pc:sldMk cId="633623437" sldId="259"/>
            <ac:spMk id="3" creationId="{22708D4F-AD92-4E41-9FC2-54BB2409DF48}"/>
          </ac:spMkLst>
        </pc:spChg>
        <pc:spChg chg="add mod">
          <ac:chgData name="Pedro Jimenez" userId="fa7ec931-6812-47c2-ab51-bb7b8f129c54" providerId="ADAL" clId="{FD90D664-7184-4967-9F1E-D654DD6588EE}" dt="2019-10-10T13:27:11.446" v="59" actId="14100"/>
          <ac:spMkLst>
            <pc:docMk/>
            <pc:sldMk cId="633623437" sldId="259"/>
            <ac:spMk id="4" creationId="{2963CD3F-1418-4934-998E-7E29D7AEFB62}"/>
          </ac:spMkLst>
        </pc:spChg>
        <pc:spChg chg="add mod">
          <ac:chgData name="Pedro Jimenez" userId="fa7ec931-6812-47c2-ab51-bb7b8f129c54" providerId="ADAL" clId="{FD90D664-7184-4967-9F1E-D654DD6588EE}" dt="2019-10-10T13:27:30.176" v="66" actId="1076"/>
          <ac:spMkLst>
            <pc:docMk/>
            <pc:sldMk cId="633623437" sldId="259"/>
            <ac:spMk id="5" creationId="{088C3CE1-717E-4F86-A979-9D3645B5E861}"/>
          </ac:spMkLst>
        </pc:spChg>
        <pc:spChg chg="add mod">
          <ac:chgData name="Pedro Jimenez" userId="fa7ec931-6812-47c2-ab51-bb7b8f129c54" providerId="ADAL" clId="{FD90D664-7184-4967-9F1E-D654DD6588EE}" dt="2019-10-10T13:28:39.388" v="78" actId="1076"/>
          <ac:spMkLst>
            <pc:docMk/>
            <pc:sldMk cId="633623437" sldId="259"/>
            <ac:spMk id="6" creationId="{82D67B3A-7D2F-4D95-BE0C-DF6355FF5916}"/>
          </ac:spMkLst>
        </pc:spChg>
        <pc:spChg chg="add mod">
          <ac:chgData name="Pedro Jimenez" userId="fa7ec931-6812-47c2-ab51-bb7b8f129c54" providerId="ADAL" clId="{FD90D664-7184-4967-9F1E-D654DD6588EE}" dt="2019-10-10T13:28:06.330" v="75" actId="1076"/>
          <ac:spMkLst>
            <pc:docMk/>
            <pc:sldMk cId="633623437" sldId="259"/>
            <ac:spMk id="7" creationId="{C5BEF24F-5CC1-4901-B0BE-9928958DDD8D}"/>
          </ac:spMkLst>
        </pc:spChg>
      </pc:sldChg>
    </pc:docChg>
  </pc:docChgLst>
  <pc:docChgLst>
    <pc:chgData name="Pedro José Jiménez Jiménez" userId="4981fcf0-3102-4619-b6d1-b2cab37177bc" providerId="ADAL" clId="{8A4D7931-A7AB-4F83-9149-818CD47D1881}"/>
    <pc:docChg chg="undo custSel addSld delSld modSld">
      <pc:chgData name="Pedro José Jiménez Jiménez" userId="4981fcf0-3102-4619-b6d1-b2cab37177bc" providerId="ADAL" clId="{8A4D7931-A7AB-4F83-9149-818CD47D1881}" dt="2020-03-25T10:40:12.231" v="801" actId="1076"/>
      <pc:docMkLst>
        <pc:docMk/>
      </pc:docMkLst>
      <pc:sldChg chg="addSp modSp">
        <pc:chgData name="Pedro José Jiménez Jiménez" userId="4981fcf0-3102-4619-b6d1-b2cab37177bc" providerId="ADAL" clId="{8A4D7931-A7AB-4F83-9149-818CD47D1881}" dt="2020-03-25T10:40:12.231" v="801" actId="1076"/>
        <pc:sldMkLst>
          <pc:docMk/>
          <pc:sldMk cId="3245058927" sldId="257"/>
        </pc:sldMkLst>
        <pc:spChg chg="mod">
          <ac:chgData name="Pedro José Jiménez Jiménez" userId="4981fcf0-3102-4619-b6d1-b2cab37177bc" providerId="ADAL" clId="{8A4D7931-A7AB-4F83-9149-818CD47D1881}" dt="2020-03-18T12:31:53.593" v="170" actId="1076"/>
          <ac:spMkLst>
            <pc:docMk/>
            <pc:sldMk cId="3245058927" sldId="257"/>
            <ac:spMk id="45" creationId="{82DE8403-82C2-4420-94DC-FC8371FADAF5}"/>
          </ac:spMkLst>
        </pc:spChg>
        <pc:spChg chg="add mod">
          <ac:chgData name="Pedro José Jiménez Jiménez" userId="4981fcf0-3102-4619-b6d1-b2cab37177bc" providerId="ADAL" clId="{8A4D7931-A7AB-4F83-9149-818CD47D1881}" dt="2020-03-18T12:32:08.646" v="178" actId="1076"/>
          <ac:spMkLst>
            <pc:docMk/>
            <pc:sldMk cId="3245058927" sldId="257"/>
            <ac:spMk id="53" creationId="{EA096CA9-8A3A-4C4A-B72E-6A2DFF3058BC}"/>
          </ac:spMkLst>
        </pc:spChg>
        <pc:spChg chg="mod">
          <ac:chgData name="Pedro José Jiménez Jiménez" userId="4981fcf0-3102-4619-b6d1-b2cab37177bc" providerId="ADAL" clId="{8A4D7931-A7AB-4F83-9149-818CD47D1881}" dt="2020-03-18T10:15:33.353" v="127" actId="1038"/>
          <ac:spMkLst>
            <pc:docMk/>
            <pc:sldMk cId="3245058927" sldId="257"/>
            <ac:spMk id="56" creationId="{3C46BCE8-B4C6-4158-8DB3-92A9509ADF05}"/>
          </ac:spMkLst>
        </pc:spChg>
        <pc:spChg chg="mod">
          <ac:chgData name="Pedro José Jiménez Jiménez" userId="4981fcf0-3102-4619-b6d1-b2cab37177bc" providerId="ADAL" clId="{8A4D7931-A7AB-4F83-9149-818CD47D1881}" dt="2020-03-18T19:53:23.919" v="702" actId="20577"/>
          <ac:spMkLst>
            <pc:docMk/>
            <pc:sldMk cId="3245058927" sldId="257"/>
            <ac:spMk id="58" creationId="{298AF280-1731-4931-A5E0-A8977FDCA496}"/>
          </ac:spMkLst>
        </pc:spChg>
        <pc:cxnChg chg="mod">
          <ac:chgData name="Pedro José Jiménez Jiménez" userId="4981fcf0-3102-4619-b6d1-b2cab37177bc" providerId="ADAL" clId="{8A4D7931-A7AB-4F83-9149-818CD47D1881}" dt="2020-03-25T10:40:12.231" v="801" actId="1076"/>
          <ac:cxnSpMkLst>
            <pc:docMk/>
            <pc:sldMk cId="3245058927" sldId="257"/>
            <ac:cxnSpMk id="19" creationId="{0166F86D-693D-47A7-BED4-6C179854B4FB}"/>
          </ac:cxnSpMkLst>
        </pc:cxnChg>
      </pc:sldChg>
      <pc:sldChg chg="modSp">
        <pc:chgData name="Pedro José Jiménez Jiménez" userId="4981fcf0-3102-4619-b6d1-b2cab37177bc" providerId="ADAL" clId="{8A4D7931-A7AB-4F83-9149-818CD47D1881}" dt="2020-03-18T10:21:39.966" v="128" actId="1076"/>
        <pc:sldMkLst>
          <pc:docMk/>
          <pc:sldMk cId="3729805786" sldId="258"/>
        </pc:sldMkLst>
        <pc:picChg chg="mod">
          <ac:chgData name="Pedro José Jiménez Jiménez" userId="4981fcf0-3102-4619-b6d1-b2cab37177bc" providerId="ADAL" clId="{8A4D7931-A7AB-4F83-9149-818CD47D1881}" dt="2020-03-18T10:21:39.966" v="128" actId="1076"/>
          <ac:picMkLst>
            <pc:docMk/>
            <pc:sldMk cId="3729805786" sldId="258"/>
            <ac:picMk id="7" creationId="{41B36421-D8C8-48AE-8BDB-A89E5544DFDC}"/>
          </ac:picMkLst>
        </pc:picChg>
      </pc:sldChg>
      <pc:sldChg chg="addSp delSp modSp">
        <pc:chgData name="Pedro José Jiménez Jiménez" userId="4981fcf0-3102-4619-b6d1-b2cab37177bc" providerId="ADAL" clId="{8A4D7931-A7AB-4F83-9149-818CD47D1881}" dt="2020-03-19T11:55:22.295" v="800" actId="1076"/>
        <pc:sldMkLst>
          <pc:docMk/>
          <pc:sldMk cId="1456445611" sldId="259"/>
        </pc:sldMkLst>
        <pc:spChg chg="add mod">
          <ac:chgData name="Pedro José Jiménez Jiménez" userId="4981fcf0-3102-4619-b6d1-b2cab37177bc" providerId="ADAL" clId="{8A4D7931-A7AB-4F83-9149-818CD47D1881}" dt="2020-03-19T11:55:22.295" v="800" actId="1076"/>
          <ac:spMkLst>
            <pc:docMk/>
            <pc:sldMk cId="1456445611" sldId="259"/>
            <ac:spMk id="3" creationId="{F579DD15-E256-4F77-B924-AF2212054A66}"/>
          </ac:spMkLst>
        </pc:spChg>
        <pc:spChg chg="mod">
          <ac:chgData name="Pedro José Jiménez Jiménez" userId="4981fcf0-3102-4619-b6d1-b2cab37177bc" providerId="ADAL" clId="{8A4D7931-A7AB-4F83-9149-818CD47D1881}" dt="2020-03-18T19:15:10.635" v="411" actId="1076"/>
          <ac:spMkLst>
            <pc:docMk/>
            <pc:sldMk cId="1456445611" sldId="259"/>
            <ac:spMk id="4" creationId="{0E54D24B-409F-4B8C-B48E-98565E93CD66}"/>
          </ac:spMkLst>
        </pc:spChg>
        <pc:spChg chg="mod">
          <ac:chgData name="Pedro José Jiménez Jiménez" userId="4981fcf0-3102-4619-b6d1-b2cab37177bc" providerId="ADAL" clId="{8A4D7931-A7AB-4F83-9149-818CD47D1881}" dt="2020-03-18T19:01:30.618" v="276" actId="1076"/>
          <ac:spMkLst>
            <pc:docMk/>
            <pc:sldMk cId="1456445611" sldId="259"/>
            <ac:spMk id="5" creationId="{DF6F923F-1700-4549-99D4-58A666F5E487}"/>
          </ac:spMkLst>
        </pc:spChg>
        <pc:spChg chg="mod">
          <ac:chgData name="Pedro José Jiménez Jiménez" userId="4981fcf0-3102-4619-b6d1-b2cab37177bc" providerId="ADAL" clId="{8A4D7931-A7AB-4F83-9149-818CD47D1881}" dt="2020-03-19T11:45:43.379" v="705" actId="1076"/>
          <ac:spMkLst>
            <pc:docMk/>
            <pc:sldMk cId="1456445611" sldId="259"/>
            <ac:spMk id="6" creationId="{89C9E67B-AEC3-48C5-85D1-191DB2B584C6}"/>
          </ac:spMkLst>
        </pc:spChg>
        <pc:spChg chg="add mod ord">
          <ac:chgData name="Pedro José Jiménez Jiménez" userId="4981fcf0-3102-4619-b6d1-b2cab37177bc" providerId="ADAL" clId="{8A4D7931-A7AB-4F83-9149-818CD47D1881}" dt="2020-03-19T11:46:16.045" v="706" actId="1582"/>
          <ac:spMkLst>
            <pc:docMk/>
            <pc:sldMk cId="1456445611" sldId="259"/>
            <ac:spMk id="33" creationId="{EE0BB3C7-CCF7-45DE-BBBA-B1AB65A7BF11}"/>
          </ac:spMkLst>
        </pc:spChg>
        <pc:spChg chg="add mod">
          <ac:chgData name="Pedro José Jiménez Jiménez" userId="4981fcf0-3102-4619-b6d1-b2cab37177bc" providerId="ADAL" clId="{8A4D7931-A7AB-4F83-9149-818CD47D1881}" dt="2020-03-19T11:46:33.045" v="707" actId="1582"/>
          <ac:spMkLst>
            <pc:docMk/>
            <pc:sldMk cId="1456445611" sldId="259"/>
            <ac:spMk id="34" creationId="{27C3931E-6B00-4DC3-849D-0BAF246B49CC}"/>
          </ac:spMkLst>
        </pc:spChg>
        <pc:spChg chg="add del mod">
          <ac:chgData name="Pedro José Jiménez Jiménez" userId="4981fcf0-3102-4619-b6d1-b2cab37177bc" providerId="ADAL" clId="{8A4D7931-A7AB-4F83-9149-818CD47D1881}" dt="2020-03-18T19:12:46.473" v="361" actId="478"/>
          <ac:spMkLst>
            <pc:docMk/>
            <pc:sldMk cId="1456445611" sldId="259"/>
            <ac:spMk id="35" creationId="{72EB2916-C276-4BB7-A3B9-01B553C7C3BA}"/>
          </ac:spMkLst>
        </pc:spChg>
        <pc:spChg chg="add mod">
          <ac:chgData name="Pedro José Jiménez Jiménez" userId="4981fcf0-3102-4619-b6d1-b2cab37177bc" providerId="ADAL" clId="{8A4D7931-A7AB-4F83-9149-818CD47D1881}" dt="2020-03-18T19:13:48.286" v="398" actId="403"/>
          <ac:spMkLst>
            <pc:docMk/>
            <pc:sldMk cId="1456445611" sldId="259"/>
            <ac:spMk id="36" creationId="{71016E3E-71C7-4DBF-BB57-73A7BC1C54EB}"/>
          </ac:spMkLst>
        </pc:spChg>
        <pc:spChg chg="add mod">
          <ac:chgData name="Pedro José Jiménez Jiménez" userId="4981fcf0-3102-4619-b6d1-b2cab37177bc" providerId="ADAL" clId="{8A4D7931-A7AB-4F83-9149-818CD47D1881}" dt="2020-03-18T19:15:10.635" v="411" actId="1076"/>
          <ac:spMkLst>
            <pc:docMk/>
            <pc:sldMk cId="1456445611" sldId="259"/>
            <ac:spMk id="37" creationId="{23625BB1-25F9-4659-BC03-CF7FCE848B92}"/>
          </ac:spMkLst>
        </pc:spChg>
        <pc:spChg chg="add del">
          <ac:chgData name="Pedro José Jiménez Jiménez" userId="4981fcf0-3102-4619-b6d1-b2cab37177bc" providerId="ADAL" clId="{8A4D7931-A7AB-4F83-9149-818CD47D1881}" dt="2020-03-18T19:14:26.521" v="404"/>
          <ac:spMkLst>
            <pc:docMk/>
            <pc:sldMk cId="1456445611" sldId="259"/>
            <ac:spMk id="38" creationId="{0E3C4FBC-C7A3-4156-AED5-6D1BDA6F1ECE}"/>
          </ac:spMkLst>
        </pc:spChg>
        <pc:spChg chg="add mod">
          <ac:chgData name="Pedro José Jiménez Jiménez" userId="4981fcf0-3102-4619-b6d1-b2cab37177bc" providerId="ADAL" clId="{8A4D7931-A7AB-4F83-9149-818CD47D1881}" dt="2020-03-18T19:15:10.635" v="411" actId="1076"/>
          <ac:spMkLst>
            <pc:docMk/>
            <pc:sldMk cId="1456445611" sldId="259"/>
            <ac:spMk id="39" creationId="{5FF7DFFF-FD42-4FF9-8C11-772F56723382}"/>
          </ac:spMkLst>
        </pc:spChg>
        <pc:spChg chg="add mod">
          <ac:chgData name="Pedro José Jiménez Jiménez" userId="4981fcf0-3102-4619-b6d1-b2cab37177bc" providerId="ADAL" clId="{8A4D7931-A7AB-4F83-9149-818CD47D1881}" dt="2020-03-18T19:17:48.585" v="448" actId="6549"/>
          <ac:spMkLst>
            <pc:docMk/>
            <pc:sldMk cId="1456445611" sldId="259"/>
            <ac:spMk id="40" creationId="{F50EF13C-C9C7-42D4-81D7-3C1A9BCCE48D}"/>
          </ac:spMkLst>
        </pc:spChg>
        <pc:spChg chg="add mod">
          <ac:chgData name="Pedro José Jiménez Jiménez" userId="4981fcf0-3102-4619-b6d1-b2cab37177bc" providerId="ADAL" clId="{8A4D7931-A7AB-4F83-9149-818CD47D1881}" dt="2020-03-19T11:45:36.479" v="704" actId="1076"/>
          <ac:spMkLst>
            <pc:docMk/>
            <pc:sldMk cId="1456445611" sldId="259"/>
            <ac:spMk id="41" creationId="{8F5B628A-F042-4AE3-8F9B-8DE33B0A7942}"/>
          </ac:spMkLst>
        </pc:spChg>
        <pc:spChg chg="add del mod">
          <ac:chgData name="Pedro José Jiménez Jiménez" userId="4981fcf0-3102-4619-b6d1-b2cab37177bc" providerId="ADAL" clId="{8A4D7931-A7AB-4F83-9149-818CD47D1881}" dt="2020-03-18T19:41:50.453" v="696" actId="478"/>
          <ac:spMkLst>
            <pc:docMk/>
            <pc:sldMk cId="1456445611" sldId="259"/>
            <ac:spMk id="42" creationId="{50F4632C-9060-4600-A03C-A489B5D2FBD1}"/>
          </ac:spMkLst>
        </pc:spChg>
        <pc:picChg chg="add mod modCrop">
          <ac:chgData name="Pedro José Jiménez Jiménez" userId="4981fcf0-3102-4619-b6d1-b2cab37177bc" providerId="ADAL" clId="{8A4D7931-A7AB-4F83-9149-818CD47D1881}" dt="2020-03-18T19:03:15.885" v="303" actId="1035"/>
          <ac:picMkLst>
            <pc:docMk/>
            <pc:sldMk cId="1456445611" sldId="259"/>
            <ac:picMk id="2" creationId="{89900D18-C50B-49D1-B5F0-258112B4E63D}"/>
          </ac:picMkLst>
        </pc:picChg>
        <pc:picChg chg="add mod">
          <ac:chgData name="Pedro José Jiménez Jiménez" userId="4981fcf0-3102-4619-b6d1-b2cab37177bc" providerId="ADAL" clId="{8A4D7931-A7AB-4F83-9149-818CD47D1881}" dt="2020-03-19T11:50:16.045" v="789" actId="1076"/>
          <ac:picMkLst>
            <pc:docMk/>
            <pc:sldMk cId="1456445611" sldId="259"/>
            <ac:picMk id="7" creationId="{F7CB0828-E0C5-4F16-AE52-892A98BCF687}"/>
          </ac:picMkLst>
        </pc:picChg>
        <pc:cxnChg chg="add del mod">
          <ac:chgData name="Pedro José Jiménez Jiménez" userId="4981fcf0-3102-4619-b6d1-b2cab37177bc" providerId="ADAL" clId="{8A4D7931-A7AB-4F83-9149-818CD47D1881}" dt="2020-03-18T19:06:26.969" v="313" actId="478"/>
          <ac:cxnSpMkLst>
            <pc:docMk/>
            <pc:sldMk cId="1456445611" sldId="259"/>
            <ac:cxnSpMk id="8" creationId="{FB9FFB14-6BA4-4014-A3DA-049E056A8049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31.118" v="318" actId="478"/>
          <ac:cxnSpMkLst>
            <pc:docMk/>
            <pc:sldMk cId="1456445611" sldId="259"/>
            <ac:cxnSpMk id="10" creationId="{48D3A4ED-A208-4716-B43F-EE2579A0BDF5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30.402" v="317" actId="478"/>
          <ac:cxnSpMkLst>
            <pc:docMk/>
            <pc:sldMk cId="1456445611" sldId="259"/>
            <ac:cxnSpMk id="15" creationId="{A33448EB-D3FC-40BA-A1AF-1A66B14C3D3F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07.685" v="311" actId="478"/>
          <ac:cxnSpMkLst>
            <pc:docMk/>
            <pc:sldMk cId="1456445611" sldId="259"/>
            <ac:cxnSpMk id="17" creationId="{22A4B855-F04D-49A1-943A-3002C9D355F2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06.719" v="310" actId="478"/>
          <ac:cxnSpMkLst>
            <pc:docMk/>
            <pc:sldMk cId="1456445611" sldId="259"/>
            <ac:cxnSpMk id="23" creationId="{D570D321-4356-4AD0-BAA9-B39D396C26D3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28.885" v="315" actId="478"/>
          <ac:cxnSpMkLst>
            <pc:docMk/>
            <pc:sldMk cId="1456445611" sldId="259"/>
            <ac:cxnSpMk id="24" creationId="{68CD0FC9-D012-4782-9639-EA0B72AF2AA6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29.752" v="316" actId="478"/>
          <ac:cxnSpMkLst>
            <pc:docMk/>
            <pc:sldMk cId="1456445611" sldId="259"/>
            <ac:cxnSpMk id="25" creationId="{E60900BD-81F5-49CA-BDC0-9AC339C27EFD}"/>
          </ac:cxnSpMkLst>
        </pc:cxnChg>
        <pc:cxnChg chg="add mod">
          <ac:chgData name="Pedro José Jiménez Jiménez" userId="4981fcf0-3102-4619-b6d1-b2cab37177bc" providerId="ADAL" clId="{8A4D7931-A7AB-4F83-9149-818CD47D1881}" dt="2020-03-18T19:02:22.319" v="295" actId="1037"/>
          <ac:cxnSpMkLst>
            <pc:docMk/>
            <pc:sldMk cId="1456445611" sldId="259"/>
            <ac:cxnSpMk id="26" creationId="{F54638D3-CEEB-43AB-95AC-4CB5DFF38750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08.536" v="312" actId="478"/>
          <ac:cxnSpMkLst>
            <pc:docMk/>
            <pc:sldMk cId="1456445611" sldId="259"/>
            <ac:cxnSpMk id="27" creationId="{40E32C1F-DA14-4A85-B0C8-53E98423BD06}"/>
          </ac:cxnSpMkLst>
        </pc:cxnChg>
        <pc:cxnChg chg="add del mod">
          <ac:chgData name="Pedro José Jiménez Jiménez" userId="4981fcf0-3102-4619-b6d1-b2cab37177bc" providerId="ADAL" clId="{8A4D7931-A7AB-4F83-9149-818CD47D1881}" dt="2020-03-18T19:06:27.585" v="314" actId="478"/>
          <ac:cxnSpMkLst>
            <pc:docMk/>
            <pc:sldMk cId="1456445611" sldId="259"/>
            <ac:cxnSpMk id="28" creationId="{BAED9E45-C6A8-49A3-994B-D3AE03252058}"/>
          </ac:cxnSpMkLst>
        </pc:cxnChg>
      </pc:sldChg>
      <pc:sldChg chg="addSp delSp modSp add del">
        <pc:chgData name="Pedro José Jiménez Jiménez" userId="4981fcf0-3102-4619-b6d1-b2cab37177bc" providerId="ADAL" clId="{8A4D7931-A7AB-4F83-9149-818CD47D1881}" dt="2020-03-18T21:12:21.519" v="703" actId="2696"/>
        <pc:sldMkLst>
          <pc:docMk/>
          <pc:sldMk cId="1800897466" sldId="260"/>
        </pc:sldMkLst>
        <pc:spChg chg="del">
          <ac:chgData name="Pedro José Jiménez Jiménez" userId="4981fcf0-3102-4619-b6d1-b2cab37177bc" providerId="ADAL" clId="{8A4D7931-A7AB-4F83-9149-818CD47D1881}" dt="2020-03-18T19:30:39.519" v="550" actId="478"/>
          <ac:spMkLst>
            <pc:docMk/>
            <pc:sldMk cId="1800897466" sldId="260"/>
            <ac:spMk id="2" creationId="{E08D430F-73B0-4824-96F8-150ECF97C0DC}"/>
          </ac:spMkLst>
        </pc:spChg>
        <pc:spChg chg="del">
          <ac:chgData name="Pedro José Jiménez Jiménez" userId="4981fcf0-3102-4619-b6d1-b2cab37177bc" providerId="ADAL" clId="{8A4D7931-A7AB-4F83-9149-818CD47D1881}" dt="2020-03-18T19:30:41.852" v="551" actId="478"/>
          <ac:spMkLst>
            <pc:docMk/>
            <pc:sldMk cId="1800897466" sldId="260"/>
            <ac:spMk id="3" creationId="{81C6B7D5-36E4-4C15-8596-F65703D7F0A6}"/>
          </ac:spMkLst>
        </pc:spChg>
        <pc:spChg chg="add del mod">
          <ac:chgData name="Pedro José Jiménez Jiménez" userId="4981fcf0-3102-4619-b6d1-b2cab37177bc" providerId="ADAL" clId="{8A4D7931-A7AB-4F83-9149-818CD47D1881}" dt="2020-03-18T19:37:47.018" v="622" actId="478"/>
          <ac:spMkLst>
            <pc:docMk/>
            <pc:sldMk cId="1800897466" sldId="260"/>
            <ac:spMk id="6" creationId="{4446FCEC-967C-4252-BC93-75716A269B42}"/>
          </ac:spMkLst>
        </pc:spChg>
        <pc:spChg chg="add del mod">
          <ac:chgData name="Pedro José Jiménez Jiménez" userId="4981fcf0-3102-4619-b6d1-b2cab37177bc" providerId="ADAL" clId="{8A4D7931-A7AB-4F83-9149-818CD47D1881}" dt="2020-03-18T19:37:47.018" v="622" actId="478"/>
          <ac:spMkLst>
            <pc:docMk/>
            <pc:sldMk cId="1800897466" sldId="260"/>
            <ac:spMk id="7" creationId="{F7D17EE3-9923-404F-B0A3-F220E6DA1F81}"/>
          </ac:spMkLst>
        </pc:spChg>
        <pc:spChg chg="add del mod">
          <ac:chgData name="Pedro José Jiménez Jiménez" userId="4981fcf0-3102-4619-b6d1-b2cab37177bc" providerId="ADAL" clId="{8A4D7931-A7AB-4F83-9149-818CD47D1881}" dt="2020-03-18T19:37:47.018" v="622" actId="478"/>
          <ac:spMkLst>
            <pc:docMk/>
            <pc:sldMk cId="1800897466" sldId="260"/>
            <ac:spMk id="8" creationId="{88E5243A-F518-41C4-8085-10331AE8E004}"/>
          </ac:spMkLst>
        </pc:spChg>
        <pc:spChg chg="add del mod">
          <ac:chgData name="Pedro José Jiménez Jiménez" userId="4981fcf0-3102-4619-b6d1-b2cab37177bc" providerId="ADAL" clId="{8A4D7931-A7AB-4F83-9149-818CD47D1881}" dt="2020-03-18T19:37:47.018" v="622" actId="478"/>
          <ac:spMkLst>
            <pc:docMk/>
            <pc:sldMk cId="1800897466" sldId="260"/>
            <ac:spMk id="9" creationId="{57234A98-B493-4A05-B75C-3E6E1FF0C47E}"/>
          </ac:spMkLst>
        </pc:spChg>
        <pc:spChg chg="add del mod">
          <ac:chgData name="Pedro José Jiménez Jiménez" userId="4981fcf0-3102-4619-b6d1-b2cab37177bc" providerId="ADAL" clId="{8A4D7931-A7AB-4F83-9149-818CD47D1881}" dt="2020-03-18T19:37:47.018" v="622" actId="478"/>
          <ac:spMkLst>
            <pc:docMk/>
            <pc:sldMk cId="1800897466" sldId="260"/>
            <ac:spMk id="10" creationId="{02364917-E619-412E-A0B7-533EA643E17C}"/>
          </ac:spMkLst>
        </pc:spChg>
        <pc:spChg chg="add del mod">
          <ac:chgData name="Pedro José Jiménez Jiménez" userId="4981fcf0-3102-4619-b6d1-b2cab37177bc" providerId="ADAL" clId="{8A4D7931-A7AB-4F83-9149-818CD47D1881}" dt="2020-03-18T19:37:47.018" v="622" actId="478"/>
          <ac:spMkLst>
            <pc:docMk/>
            <pc:sldMk cId="1800897466" sldId="260"/>
            <ac:spMk id="11" creationId="{91A393F6-527A-43A2-9830-A22DDA7396AD}"/>
          </ac:spMkLst>
        </pc:spChg>
        <pc:spChg chg="add mod">
          <ac:chgData name="Pedro José Jiménez Jiménez" userId="4981fcf0-3102-4619-b6d1-b2cab37177bc" providerId="ADAL" clId="{8A4D7931-A7AB-4F83-9149-818CD47D1881}" dt="2020-03-18T19:40:44.258" v="689" actId="20577"/>
          <ac:spMkLst>
            <pc:docMk/>
            <pc:sldMk cId="1800897466" sldId="260"/>
            <ac:spMk id="16" creationId="{30BF380A-E913-4893-AD39-A4A647465B68}"/>
          </ac:spMkLst>
        </pc:spChg>
        <pc:spChg chg="add mod">
          <ac:chgData name="Pedro José Jiménez Jiménez" userId="4981fcf0-3102-4619-b6d1-b2cab37177bc" providerId="ADAL" clId="{8A4D7931-A7AB-4F83-9149-818CD47D1881}" dt="2020-03-18T19:40:51.802" v="691" actId="20577"/>
          <ac:spMkLst>
            <pc:docMk/>
            <pc:sldMk cId="1800897466" sldId="260"/>
            <ac:spMk id="17" creationId="{8FF6FC7D-2BB3-4DB4-BC39-3D7EE7A94EE4}"/>
          </ac:spMkLst>
        </pc:spChg>
        <pc:spChg chg="add mod">
          <ac:chgData name="Pedro José Jiménez Jiménez" userId="4981fcf0-3102-4619-b6d1-b2cab37177bc" providerId="ADAL" clId="{8A4D7931-A7AB-4F83-9149-818CD47D1881}" dt="2020-03-18T19:40:56.869" v="693" actId="20577"/>
          <ac:spMkLst>
            <pc:docMk/>
            <pc:sldMk cId="1800897466" sldId="260"/>
            <ac:spMk id="18" creationId="{E2D20D0B-6F0D-4393-9451-78AA8A58AB7B}"/>
          </ac:spMkLst>
        </pc:spChg>
        <pc:graphicFrameChg chg="add del mod modGraphic">
          <ac:chgData name="Pedro José Jiménez Jiménez" userId="4981fcf0-3102-4619-b6d1-b2cab37177bc" providerId="ADAL" clId="{8A4D7931-A7AB-4F83-9149-818CD47D1881}" dt="2020-03-18T19:37:47.018" v="622" actId="478"/>
          <ac:graphicFrameMkLst>
            <pc:docMk/>
            <pc:sldMk cId="1800897466" sldId="260"/>
            <ac:graphicFrameMk id="4" creationId="{1268F376-8A8F-4824-B428-AB637F86C07C}"/>
          </ac:graphicFrameMkLst>
        </pc:graphicFrameChg>
        <pc:graphicFrameChg chg="add mod modGraphic">
          <ac:chgData name="Pedro José Jiménez Jiménez" userId="4981fcf0-3102-4619-b6d1-b2cab37177bc" providerId="ADAL" clId="{8A4D7931-A7AB-4F83-9149-818CD47D1881}" dt="2020-03-18T19:41:16.835" v="695" actId="14100"/>
          <ac:graphicFrameMkLst>
            <pc:docMk/>
            <pc:sldMk cId="1800897466" sldId="260"/>
            <ac:graphicFrameMk id="12" creationId="{C5444348-083E-4475-8E47-BCC61B89D594}"/>
          </ac:graphicFrameMkLst>
        </pc:graphicFrameChg>
        <pc:graphicFrameChg chg="add mod modGraphic">
          <ac:chgData name="Pedro José Jiménez Jiménez" userId="4981fcf0-3102-4619-b6d1-b2cab37177bc" providerId="ADAL" clId="{8A4D7931-A7AB-4F83-9149-818CD47D1881}" dt="2020-03-18T19:41:16.835" v="695" actId="14100"/>
          <ac:graphicFrameMkLst>
            <pc:docMk/>
            <pc:sldMk cId="1800897466" sldId="260"/>
            <ac:graphicFrameMk id="14" creationId="{34DD131D-D4C6-4A19-82AF-88E466935974}"/>
          </ac:graphicFrameMkLst>
        </pc:graphicFrameChg>
        <pc:graphicFrameChg chg="add mod modGraphic">
          <ac:chgData name="Pedro José Jiménez Jiménez" userId="4981fcf0-3102-4619-b6d1-b2cab37177bc" providerId="ADAL" clId="{8A4D7931-A7AB-4F83-9149-818CD47D1881}" dt="2020-03-18T19:41:16.835" v="695" actId="14100"/>
          <ac:graphicFrameMkLst>
            <pc:docMk/>
            <pc:sldMk cId="1800897466" sldId="260"/>
            <ac:graphicFrameMk id="15" creationId="{31116C47-F1D5-49F4-B708-76EFED635E7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DBA0-618C-4DDA-9807-17DAFCBE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BF973-20CA-4662-8782-080B032F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4281-0952-4479-8D31-1404507C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A250-E017-494E-8190-5D4D4454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BBD8-0A3A-44FA-AFCB-E88251B3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31A0-9AA6-4118-8BD1-121DBB2A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70C67-91EF-42A7-B567-52612E1E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FE69-4422-4183-A380-79872DE8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0EDB-AD71-489C-8795-43F177D4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89B0-557F-4327-ACD1-D997E1C4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0296B-15F9-4138-84E1-3B66EB203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F1B-6257-436B-9D08-D404205B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B652-40B8-4DBC-AAAB-F499CA2D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9DBC-2ED6-4491-8F77-C1E776B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44BE-E341-4CA1-92FD-23D6A3B9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5C26-84AA-4EB1-93A9-5184D3C2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3478-2F3A-4F09-B5F8-8ABA4418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3FD-E627-49F9-BC84-57CF7848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9789-CA0C-4A0B-B001-F75646F7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DBB1-56DE-4ED6-BD87-4780E223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FC2B-2C81-44F2-BE54-368903E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64FA-1CF5-47B1-A57C-1EA97633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0372-BD9A-437D-AA7E-7EDA062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58F5-3892-44C2-B449-420C628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0182-3A95-4F85-A246-722B1D7B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852-6E0C-4DBA-B824-DF0BD0D0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C3A1-E7E5-440F-90A0-EF92A541C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75961-53F4-47EE-934F-10B654AA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4A665-73EE-4E37-AF1E-954BE5A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91ED4-CEE7-437E-8500-A2022CE5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91B8A-4869-4A42-ABCF-08848A00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734A-722E-4A40-A511-855C1DAF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5674-F42F-432E-A4E0-67FF61C6D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94B6D-438B-49F5-881D-88FC34EB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733E-364B-4C9A-9F58-8FFAFE839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987DA-6A70-463F-9C2B-B4ADB8FD3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A6FC4-7968-4DE4-8E2C-6F52EA5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0E725-BEFE-476B-848B-10CF9570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FA4C-1F11-49D3-A94D-6BB83262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FDCC-1478-4A87-B2F2-2518542A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F0B26-2160-4C2A-9586-CEBF163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0BFC0-8FD4-42BF-B976-E61166D0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0882-11CE-4CB0-AB34-1ED27CB5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0BADA-17CB-4A5B-8E4D-CCC83AF3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916D8-F085-4BF1-9AC9-3016C95A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8A802-9BEE-4EC4-BDCE-EE265483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4478-3FD9-48C0-A246-62B15EEC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C9C8-9BCC-4858-8861-B93D4BA7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6D3F-0861-4A9B-8665-2FE690BF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5340-AA86-41EC-B10C-582364E8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340E2-FDC1-45AD-82F3-1A875ED4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CAE4-0772-401C-B80E-11F9DDF2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8EED-B95B-4365-AC40-C414091D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ED2F4-907E-4C41-A54E-1DD9E0A2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7551-40D3-4B27-9B34-AA5C4832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44F0-AD71-4154-AC61-3B7D991D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2CF3-7466-4E61-BACC-8DCE6DE3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4DCF-9B04-48ED-B9EB-34765A05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394A1-65A1-4FC2-B0D0-BF739B5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E24D-DAB2-44FE-B33E-1F1BDB1B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BA9B-182E-49E9-A78E-B5E656AC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4E27-6CC1-47F7-BD8A-013AFAFEF9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4FEE-5B5A-48D6-B449-BE6BDD08E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B594-18DD-4CB4-8849-C24A8510D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5851-5587-4CE4-B1CC-9D8EDFDF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9E6B8A-2074-4DC3-8908-25D3B4B7E976}"/>
              </a:ext>
            </a:extLst>
          </p:cNvPr>
          <p:cNvCxnSpPr>
            <a:cxnSpLocks/>
          </p:cNvCxnSpPr>
          <p:nvPr/>
        </p:nvCxnSpPr>
        <p:spPr>
          <a:xfrm>
            <a:off x="2344540" y="228600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AB2619-AD36-4E86-8F5E-563CAFD04D34}"/>
              </a:ext>
            </a:extLst>
          </p:cNvPr>
          <p:cNvCxnSpPr>
            <a:cxnSpLocks/>
          </p:cNvCxnSpPr>
          <p:nvPr/>
        </p:nvCxnSpPr>
        <p:spPr>
          <a:xfrm>
            <a:off x="2744590" y="2286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A2F69F-DF81-451E-8913-FF0CE3B235DF}"/>
              </a:ext>
            </a:extLst>
          </p:cNvPr>
          <p:cNvCxnSpPr>
            <a:cxnSpLocks/>
          </p:cNvCxnSpPr>
          <p:nvPr/>
        </p:nvCxnSpPr>
        <p:spPr>
          <a:xfrm>
            <a:off x="3144640" y="228600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12131A-7954-4CC4-BEFB-50CAF10361C9}"/>
              </a:ext>
            </a:extLst>
          </p:cNvPr>
          <p:cNvCxnSpPr>
            <a:cxnSpLocks/>
          </p:cNvCxnSpPr>
          <p:nvPr/>
        </p:nvCxnSpPr>
        <p:spPr>
          <a:xfrm>
            <a:off x="3544690" y="2286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F415A-EE8E-4816-AE8B-C323CB97C1D9}"/>
              </a:ext>
            </a:extLst>
          </p:cNvPr>
          <p:cNvCxnSpPr>
            <a:cxnSpLocks/>
          </p:cNvCxnSpPr>
          <p:nvPr/>
        </p:nvCxnSpPr>
        <p:spPr>
          <a:xfrm>
            <a:off x="3944740" y="228600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1295B7-3A53-4027-9DC0-E90114AF805B}"/>
              </a:ext>
            </a:extLst>
          </p:cNvPr>
          <p:cNvCxnSpPr>
            <a:cxnSpLocks/>
          </p:cNvCxnSpPr>
          <p:nvPr/>
        </p:nvCxnSpPr>
        <p:spPr>
          <a:xfrm>
            <a:off x="4344790" y="2286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C09C28-3E50-4924-AF9F-FEC0A48C014D}"/>
              </a:ext>
            </a:extLst>
          </p:cNvPr>
          <p:cNvCxnSpPr>
            <a:cxnSpLocks/>
          </p:cNvCxnSpPr>
          <p:nvPr/>
        </p:nvCxnSpPr>
        <p:spPr>
          <a:xfrm>
            <a:off x="4744840" y="228600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CAEC5-022E-4521-B4FC-F1BE6988C8F5}"/>
              </a:ext>
            </a:extLst>
          </p:cNvPr>
          <p:cNvCxnSpPr>
            <a:cxnSpLocks/>
          </p:cNvCxnSpPr>
          <p:nvPr/>
        </p:nvCxnSpPr>
        <p:spPr>
          <a:xfrm>
            <a:off x="5144890" y="2286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B4AAA6-159A-4590-9C3F-69548B6E21D3}"/>
              </a:ext>
            </a:extLst>
          </p:cNvPr>
          <p:cNvCxnSpPr>
            <a:cxnSpLocks/>
          </p:cNvCxnSpPr>
          <p:nvPr/>
        </p:nvCxnSpPr>
        <p:spPr>
          <a:xfrm>
            <a:off x="5548847" y="228600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E647B-2D04-424E-A269-97D0CE1C44CA}"/>
              </a:ext>
            </a:extLst>
          </p:cNvPr>
          <p:cNvCxnSpPr>
            <a:cxnSpLocks/>
          </p:cNvCxnSpPr>
          <p:nvPr/>
        </p:nvCxnSpPr>
        <p:spPr>
          <a:xfrm rot="5400000">
            <a:off x="3940113" y="-1366294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D58F45-8F12-4ECF-AD10-C781B61DB611}"/>
              </a:ext>
            </a:extLst>
          </p:cNvPr>
          <p:cNvCxnSpPr>
            <a:cxnSpLocks/>
          </p:cNvCxnSpPr>
          <p:nvPr/>
        </p:nvCxnSpPr>
        <p:spPr>
          <a:xfrm rot="5400000">
            <a:off x="3940113" y="-966244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12801-3B7D-469F-AB33-62BFB6D794E5}"/>
              </a:ext>
            </a:extLst>
          </p:cNvPr>
          <p:cNvCxnSpPr>
            <a:cxnSpLocks/>
          </p:cNvCxnSpPr>
          <p:nvPr/>
        </p:nvCxnSpPr>
        <p:spPr>
          <a:xfrm rot="5400000">
            <a:off x="3940113" y="-566194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8B8CFE-C41C-4E19-9C35-E4EBF2567A04}"/>
              </a:ext>
            </a:extLst>
          </p:cNvPr>
          <p:cNvCxnSpPr>
            <a:cxnSpLocks/>
          </p:cNvCxnSpPr>
          <p:nvPr/>
        </p:nvCxnSpPr>
        <p:spPr>
          <a:xfrm rot="5400000">
            <a:off x="3940113" y="-166144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5527DD-F703-41C9-B3A7-0D1C442A138D}"/>
              </a:ext>
            </a:extLst>
          </p:cNvPr>
          <p:cNvCxnSpPr>
            <a:cxnSpLocks/>
          </p:cNvCxnSpPr>
          <p:nvPr/>
        </p:nvCxnSpPr>
        <p:spPr>
          <a:xfrm rot="5400000">
            <a:off x="3940113" y="233906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EB579-6810-42CF-9EE3-0003576EA84D}"/>
              </a:ext>
            </a:extLst>
          </p:cNvPr>
          <p:cNvCxnSpPr>
            <a:cxnSpLocks/>
          </p:cNvCxnSpPr>
          <p:nvPr/>
        </p:nvCxnSpPr>
        <p:spPr>
          <a:xfrm rot="5400000">
            <a:off x="3940113" y="633956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F86D-693D-47A7-BED4-6C179854B4FB}"/>
              </a:ext>
            </a:extLst>
          </p:cNvPr>
          <p:cNvCxnSpPr>
            <a:cxnSpLocks/>
          </p:cNvCxnSpPr>
          <p:nvPr/>
        </p:nvCxnSpPr>
        <p:spPr>
          <a:xfrm flipH="1">
            <a:off x="2343820" y="2618777"/>
            <a:ext cx="3205027" cy="28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2C6E3E-C668-48A5-8EEB-C3808AAF87DA}"/>
              </a:ext>
            </a:extLst>
          </p:cNvPr>
          <p:cNvCxnSpPr>
            <a:cxnSpLocks/>
          </p:cNvCxnSpPr>
          <p:nvPr/>
        </p:nvCxnSpPr>
        <p:spPr>
          <a:xfrm rot="5400000">
            <a:off x="3940113" y="1434056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AADED-E915-4902-B4D3-2CEBB9B6A596}"/>
              </a:ext>
            </a:extLst>
          </p:cNvPr>
          <p:cNvCxnSpPr>
            <a:cxnSpLocks/>
          </p:cNvCxnSpPr>
          <p:nvPr/>
        </p:nvCxnSpPr>
        <p:spPr>
          <a:xfrm rot="5400000">
            <a:off x="3940113" y="1834106"/>
            <a:ext cx="0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6A3750-6461-4A53-8A12-8A4F1D31159C}"/>
              </a:ext>
            </a:extLst>
          </p:cNvPr>
          <p:cNvCxnSpPr/>
          <p:nvPr/>
        </p:nvCxnSpPr>
        <p:spPr>
          <a:xfrm>
            <a:off x="2339913" y="3919463"/>
            <a:ext cx="12897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E0471D-69E3-4EB4-A6FB-349737F992B0}"/>
                  </a:ext>
                </a:extLst>
              </p:cNvPr>
              <p:cNvSpPr txBox="1"/>
              <p:nvPr/>
            </p:nvSpPr>
            <p:spPr>
              <a:xfrm>
                <a:off x="3569955" y="3666446"/>
                <a:ext cx="38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E0471D-69E3-4EB4-A6FB-349737F9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55" y="3666446"/>
                <a:ext cx="3861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6BE0C-48B7-4AD0-8165-044478C5BE29}"/>
              </a:ext>
            </a:extLst>
          </p:cNvPr>
          <p:cNvCxnSpPr>
            <a:cxnSpLocks/>
          </p:cNvCxnSpPr>
          <p:nvPr/>
        </p:nvCxnSpPr>
        <p:spPr>
          <a:xfrm flipV="1">
            <a:off x="1932652" y="2239768"/>
            <a:ext cx="0" cy="1235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F46FF9-165F-446E-8156-B635ABA6396A}"/>
                  </a:ext>
                </a:extLst>
              </p:cNvPr>
              <p:cNvSpPr txBox="1"/>
              <p:nvPr/>
            </p:nvSpPr>
            <p:spPr>
              <a:xfrm>
                <a:off x="1717253" y="1865130"/>
                <a:ext cx="430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F46FF9-165F-446E-8156-B635ABA6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53" y="1865130"/>
                <a:ext cx="4307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3CCA58-2B42-44F3-99A0-1FA3ECE4AD98}"/>
                  </a:ext>
                </a:extLst>
              </p:cNvPr>
              <p:cNvSpPr txBox="1"/>
              <p:nvPr/>
            </p:nvSpPr>
            <p:spPr>
              <a:xfrm>
                <a:off x="6360797" y="474065"/>
                <a:ext cx="39881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vector</a:t>
                </a:r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+1)(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(the last column and row are partially empty, as these would be points outside)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blocks of 6 for </a:t>
                </a:r>
                <a:r>
                  <a:rPr lang="en-US" dirty="0" err="1"/>
                  <a:t>Ez</a:t>
                </a:r>
                <a:r>
                  <a:rPr lang="en-US" dirty="0"/>
                  <a:t>, Ex, </a:t>
                </a:r>
                <a:r>
                  <a:rPr lang="en-US" dirty="0" err="1"/>
                  <a:t>Ey</a:t>
                </a:r>
                <a:r>
                  <a:rPr lang="en-US" dirty="0"/>
                  <a:t>, </a:t>
                </a:r>
                <a:r>
                  <a:rPr lang="en-US" dirty="0" err="1"/>
                  <a:t>Bz</a:t>
                </a:r>
                <a:r>
                  <a:rPr lang="en-US" dirty="0"/>
                  <a:t>, Bx,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 right first, then up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3CCA58-2B42-44F3-99A0-1FA3ECE4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97" y="474065"/>
                <a:ext cx="3988115" cy="1754326"/>
              </a:xfrm>
              <a:prstGeom prst="rect">
                <a:avLst/>
              </a:prstGeom>
              <a:blipFill>
                <a:blip r:embed="rId4"/>
                <a:stretch>
                  <a:fillRect l="-1221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60D4B67-0398-4D75-ABD9-F9BC71F7411D}"/>
              </a:ext>
            </a:extLst>
          </p:cNvPr>
          <p:cNvSpPr txBox="1"/>
          <p:nvPr/>
        </p:nvSpPr>
        <p:spPr>
          <a:xfrm>
            <a:off x="2197316" y="3459412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7A83A3-B49C-44E9-8424-19F4B33A6C76}"/>
              </a:ext>
            </a:extLst>
          </p:cNvPr>
          <p:cNvSpPr txBox="1"/>
          <p:nvPr/>
        </p:nvSpPr>
        <p:spPr>
          <a:xfrm>
            <a:off x="2989699" y="3374786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47225C-B34D-491B-9C50-316347941FFB}"/>
              </a:ext>
            </a:extLst>
          </p:cNvPr>
          <p:cNvSpPr txBox="1"/>
          <p:nvPr/>
        </p:nvSpPr>
        <p:spPr>
          <a:xfrm>
            <a:off x="3799623" y="3374786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B5500-B55C-405F-8E04-D903A40BB9B0}"/>
              </a:ext>
            </a:extLst>
          </p:cNvPr>
          <p:cNvSpPr txBox="1"/>
          <p:nvPr/>
        </p:nvSpPr>
        <p:spPr>
          <a:xfrm>
            <a:off x="4594298" y="3374786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0DBCD-689B-4B4C-A4D2-FAF35C38A1E3}"/>
              </a:ext>
            </a:extLst>
          </p:cNvPr>
          <p:cNvSpPr txBox="1"/>
          <p:nvPr/>
        </p:nvSpPr>
        <p:spPr>
          <a:xfrm>
            <a:off x="5404534" y="3374786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7AC4DE-86AE-4778-91CD-2A296E23D071}"/>
              </a:ext>
            </a:extLst>
          </p:cNvPr>
          <p:cNvSpPr txBox="1"/>
          <p:nvPr/>
        </p:nvSpPr>
        <p:spPr>
          <a:xfrm>
            <a:off x="1995999" y="3249914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19FF9-4F5E-4D17-A4EB-248709D3FEC7}"/>
              </a:ext>
            </a:extLst>
          </p:cNvPr>
          <p:cNvSpPr txBox="1"/>
          <p:nvPr/>
        </p:nvSpPr>
        <p:spPr>
          <a:xfrm>
            <a:off x="2034099" y="2435292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2684F0-9A45-46B0-B59C-958B24D8EFE9}"/>
              </a:ext>
            </a:extLst>
          </p:cNvPr>
          <p:cNvSpPr txBox="1"/>
          <p:nvPr/>
        </p:nvSpPr>
        <p:spPr>
          <a:xfrm>
            <a:off x="2034099" y="856322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2B99A-6C6E-43D8-881C-E82E7392C105}"/>
              </a:ext>
            </a:extLst>
          </p:cNvPr>
          <p:cNvSpPr txBox="1"/>
          <p:nvPr/>
        </p:nvSpPr>
        <p:spPr>
          <a:xfrm>
            <a:off x="2034099" y="56070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10F6E-3E34-4169-8B22-F4A816F1630E}"/>
              </a:ext>
            </a:extLst>
          </p:cNvPr>
          <p:cNvSpPr txBox="1"/>
          <p:nvPr/>
        </p:nvSpPr>
        <p:spPr>
          <a:xfrm>
            <a:off x="2034099" y="1644134"/>
            <a:ext cx="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3CFD15-4395-4EEA-98E9-3D34EC4E5146}"/>
              </a:ext>
            </a:extLst>
          </p:cNvPr>
          <p:cNvSpPr txBox="1"/>
          <p:nvPr/>
        </p:nvSpPr>
        <p:spPr>
          <a:xfrm>
            <a:off x="159508" y="1896153"/>
            <a:ext cx="158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(second index)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73606A-64B1-489D-A248-41146DEF1EE5}"/>
              </a:ext>
            </a:extLst>
          </p:cNvPr>
          <p:cNvSpPr txBox="1"/>
          <p:nvPr/>
        </p:nvSpPr>
        <p:spPr>
          <a:xfrm>
            <a:off x="2631245" y="3923603"/>
            <a:ext cx="158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(first index)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90F2F1-970D-4412-B519-B9062BBC591E}"/>
              </a:ext>
            </a:extLst>
          </p:cNvPr>
          <p:cNvSpPr/>
          <p:nvPr/>
        </p:nvSpPr>
        <p:spPr>
          <a:xfrm>
            <a:off x="2243666" y="2978876"/>
            <a:ext cx="565150" cy="539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6A13A0-2954-497A-8623-DF2546E0B11C}"/>
                  </a:ext>
                </a:extLst>
              </p:cNvPr>
              <p:cNvSpPr txBox="1"/>
              <p:nvPr/>
            </p:nvSpPr>
            <p:spPr>
              <a:xfrm>
                <a:off x="2223112" y="2439038"/>
                <a:ext cx="430798" cy="22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6A13A0-2954-497A-8623-DF2546E0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12" y="2439038"/>
                <a:ext cx="430798" cy="225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0F63E2-0526-4D6C-973F-52BA1E856528}"/>
                  </a:ext>
                </a:extLst>
              </p:cNvPr>
              <p:cNvSpPr txBox="1"/>
              <p:nvPr/>
            </p:nvSpPr>
            <p:spPr>
              <a:xfrm>
                <a:off x="2274966" y="2048325"/>
                <a:ext cx="430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0F63E2-0526-4D6C-973F-52BA1E85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66" y="2048325"/>
                <a:ext cx="43079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DE8403-82C2-4420-94DC-FC8371FADAF5}"/>
                  </a:ext>
                </a:extLst>
              </p:cNvPr>
              <p:cNvSpPr txBox="1"/>
              <p:nvPr/>
            </p:nvSpPr>
            <p:spPr>
              <a:xfrm>
                <a:off x="2674673" y="2431379"/>
                <a:ext cx="430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DE8403-82C2-4420-94DC-FC8371FA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73" y="2431379"/>
                <a:ext cx="430798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61F6D65-8AC4-4248-9251-CB9977B3B0E7}"/>
              </a:ext>
            </a:extLst>
          </p:cNvPr>
          <p:cNvSpPr/>
          <p:nvPr/>
        </p:nvSpPr>
        <p:spPr>
          <a:xfrm>
            <a:off x="4261188" y="1344810"/>
            <a:ext cx="166878" cy="14386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025F82-BC0B-45DF-99D4-A3B6E411EF29}"/>
              </a:ext>
            </a:extLst>
          </p:cNvPr>
          <p:cNvSpPr/>
          <p:nvPr/>
        </p:nvSpPr>
        <p:spPr>
          <a:xfrm>
            <a:off x="3876105" y="1374567"/>
            <a:ext cx="128016" cy="1280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21495B-561A-4785-91A8-AA8C58126FD4}"/>
              </a:ext>
            </a:extLst>
          </p:cNvPr>
          <p:cNvSpPr/>
          <p:nvPr/>
        </p:nvSpPr>
        <p:spPr>
          <a:xfrm>
            <a:off x="4262972" y="1752288"/>
            <a:ext cx="163636" cy="16363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F872503A-76EF-4B03-A818-A00855A61820}"/>
              </a:ext>
            </a:extLst>
          </p:cNvPr>
          <p:cNvSpPr/>
          <p:nvPr/>
        </p:nvSpPr>
        <p:spPr>
          <a:xfrm rot="2700000">
            <a:off x="3853257" y="1742623"/>
            <a:ext cx="182966" cy="182966"/>
          </a:xfrm>
          <a:prstGeom prst="plus">
            <a:avLst>
              <a:gd name="adj" fmla="val 3587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9289A7-FBCC-4246-B38E-F3360FBD6F8D}"/>
                  </a:ext>
                </a:extLst>
              </p:cNvPr>
              <p:cNvSpPr txBox="1"/>
              <p:nvPr/>
            </p:nvSpPr>
            <p:spPr>
              <a:xfrm>
                <a:off x="6246433" y="2866729"/>
                <a:ext cx="4412377" cy="1228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9289A7-FBCC-4246-B38E-F3360FBD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33" y="2866729"/>
                <a:ext cx="4412377" cy="12282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39F1D2-E03A-4C2B-AAD8-8512674710F8}"/>
                  </a:ext>
                </a:extLst>
              </p:cNvPr>
              <p:cNvSpPr txBox="1"/>
              <p:nvPr/>
            </p:nvSpPr>
            <p:spPr>
              <a:xfrm>
                <a:off x="4772301" y="3666446"/>
                <a:ext cx="158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39F1D2-E03A-4C2B-AAD8-85126747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01" y="3666446"/>
                <a:ext cx="15884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AF2DC9-B400-422E-B4BA-9802CD3CE023}"/>
                  </a:ext>
                </a:extLst>
              </p:cNvPr>
              <p:cNvSpPr txBox="1"/>
              <p:nvPr/>
            </p:nvSpPr>
            <p:spPr>
              <a:xfrm>
                <a:off x="1078624" y="41669"/>
                <a:ext cx="158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AF2DC9-B400-422E-B4BA-9802CD3C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24" y="41669"/>
                <a:ext cx="15884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46BCE8-B4C6-4158-8DB3-92A9509ADF05}"/>
                  </a:ext>
                </a:extLst>
              </p:cNvPr>
              <p:cNvSpPr txBox="1"/>
              <p:nvPr/>
            </p:nvSpPr>
            <p:spPr>
              <a:xfrm>
                <a:off x="704612" y="4251671"/>
                <a:ext cx="10598329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46BCE8-B4C6-4158-8DB3-92A9509AD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2" y="4251671"/>
                <a:ext cx="10598329" cy="989117"/>
              </a:xfrm>
              <a:prstGeom prst="rect">
                <a:avLst/>
              </a:prstGeom>
              <a:blipFill>
                <a:blip r:embed="rId12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8ED910-DC0E-4C70-BFEF-89A5FA7F4E43}"/>
                  </a:ext>
                </a:extLst>
              </p:cNvPr>
              <p:cNvSpPr txBox="1"/>
              <p:nvPr/>
            </p:nvSpPr>
            <p:spPr>
              <a:xfrm>
                <a:off x="9917034" y="517647"/>
                <a:ext cx="2433439" cy="1798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→+0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→+1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→+2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→+3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→+4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8ED910-DC0E-4C70-BFEF-89A5FA7F4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34" y="517647"/>
                <a:ext cx="2433439" cy="17981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8AF280-1731-4931-A5E0-A8977FDCA496}"/>
                  </a:ext>
                </a:extLst>
              </p:cNvPr>
              <p:cNvSpPr txBox="1"/>
              <p:nvPr/>
            </p:nvSpPr>
            <p:spPr>
              <a:xfrm>
                <a:off x="590252" y="5240219"/>
                <a:ext cx="11987344" cy="1561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𝑖𝑚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𝑑𝑧𝑑𝑥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𝑑𝑧𝑑𝑥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8AF280-1731-4931-A5E0-A8977FDC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2" y="5240219"/>
                <a:ext cx="11987344" cy="15610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096CA9-8A3A-4C4A-B72E-6A2DFF3058BC}"/>
                  </a:ext>
                </a:extLst>
              </p:cNvPr>
              <p:cNvSpPr txBox="1"/>
              <p:nvPr/>
            </p:nvSpPr>
            <p:spPr>
              <a:xfrm>
                <a:off x="2610790" y="2048325"/>
                <a:ext cx="430798" cy="22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096CA9-8A3A-4C4A-B72E-6A2DFF30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90" y="2048325"/>
                <a:ext cx="430798" cy="2252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5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4D24B-409F-4B8C-B48E-98565E93CD66}"/>
                  </a:ext>
                </a:extLst>
              </p:cNvPr>
              <p:cNvSpPr txBox="1"/>
              <p:nvPr/>
            </p:nvSpPr>
            <p:spPr>
              <a:xfrm>
                <a:off x="4195625" y="549708"/>
                <a:ext cx="2593862" cy="2399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nary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4D24B-409F-4B8C-B48E-98565E93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625" y="549708"/>
                <a:ext cx="2593862" cy="2399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6F923F-1700-4549-99D4-58A666F5E487}"/>
              </a:ext>
            </a:extLst>
          </p:cNvPr>
          <p:cNvSpPr txBox="1"/>
          <p:nvPr/>
        </p:nvSpPr>
        <p:spPr>
          <a:xfrm>
            <a:off x="566963" y="1280072"/>
            <a:ext cx="3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divergence equations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9E67B-AEC3-48C5-85D1-191DB2B584C6}"/>
                  </a:ext>
                </a:extLst>
              </p:cNvPr>
              <p:cNvSpPr txBox="1"/>
              <p:nvPr/>
            </p:nvSpPr>
            <p:spPr>
              <a:xfrm>
                <a:off x="393111" y="3253279"/>
                <a:ext cx="11405778" cy="90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/>
                  <a:t> 	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dz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𝑑𝑥𝑑𝑧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sz="1600" b="0" dirty="0"/>
              </a:p>
              <a:p>
                <a:pPr algn="ctr"/>
                <a:endParaRPr lang="en-US" sz="1600" b="0" dirty="0"/>
              </a:p>
              <a:p>
                <a:pPr algn="ctr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dz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𝑑𝑥𝑑𝑧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9E67B-AEC3-48C5-85D1-191DB2B5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3253279"/>
                <a:ext cx="11405778" cy="905120"/>
              </a:xfrm>
              <a:prstGeom prst="rect">
                <a:avLst/>
              </a:prstGeom>
              <a:blipFill>
                <a:blip r:embed="rId3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7CB0828-E0C5-4F16-AE52-892A98BC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91" y="394950"/>
            <a:ext cx="2190315" cy="2553876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900D18-C50B-49D1-B5F0-258112B4E6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75"/>
          <a:stretch/>
        </p:blipFill>
        <p:spPr>
          <a:xfrm>
            <a:off x="7698302" y="844017"/>
            <a:ext cx="1207771" cy="128467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638D3-CEEB-43AB-95AC-4CB5DFF38750}"/>
              </a:ext>
            </a:extLst>
          </p:cNvPr>
          <p:cNvCxnSpPr>
            <a:cxnSpLocks/>
          </p:cNvCxnSpPr>
          <p:nvPr/>
        </p:nvCxnSpPr>
        <p:spPr>
          <a:xfrm flipH="1">
            <a:off x="7791950" y="1005858"/>
            <a:ext cx="52034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BB3C7-CCF7-45DE-BBBA-B1AB65A7BF11}"/>
              </a:ext>
            </a:extLst>
          </p:cNvPr>
          <p:cNvSpPr/>
          <p:nvPr/>
        </p:nvSpPr>
        <p:spPr>
          <a:xfrm>
            <a:off x="7277308" y="1504422"/>
            <a:ext cx="1024879" cy="103236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C3931E-6B00-4DC3-849D-0BAF246B49CC}"/>
              </a:ext>
            </a:extLst>
          </p:cNvPr>
          <p:cNvSpPr/>
          <p:nvPr/>
        </p:nvSpPr>
        <p:spPr>
          <a:xfrm>
            <a:off x="7789747" y="1015280"/>
            <a:ext cx="1024879" cy="1032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016E3E-71C7-4DBF-BB57-73A7BC1C54EB}"/>
                  </a:ext>
                </a:extLst>
              </p:cNvPr>
              <p:cNvSpPr txBox="1"/>
              <p:nvPr/>
            </p:nvSpPr>
            <p:spPr>
              <a:xfrm>
                <a:off x="7574348" y="2075086"/>
                <a:ext cx="4307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9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016E3E-71C7-4DBF-BB57-73A7BC1C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348" y="2075086"/>
                <a:ext cx="430798" cy="230832"/>
              </a:xfrm>
              <a:prstGeom prst="rect">
                <a:avLst/>
              </a:prstGeom>
              <a:blipFill>
                <a:blip r:embed="rId6"/>
                <a:stretch>
                  <a:fillRect r="-8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23625BB1-25F9-4659-BC03-CF7FCE848B92}"/>
              </a:ext>
            </a:extLst>
          </p:cNvPr>
          <p:cNvSpPr/>
          <p:nvPr/>
        </p:nvSpPr>
        <p:spPr>
          <a:xfrm>
            <a:off x="4386933" y="1938541"/>
            <a:ext cx="95075" cy="662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F7DFFF-FD42-4FF9-8C11-772F56723382}"/>
              </a:ext>
            </a:extLst>
          </p:cNvPr>
          <p:cNvSpPr/>
          <p:nvPr/>
        </p:nvSpPr>
        <p:spPr>
          <a:xfrm>
            <a:off x="4386934" y="988470"/>
            <a:ext cx="95075" cy="662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0EF13C-C9C7-42D4-81D7-3C1A9BCCE48D}"/>
              </a:ext>
            </a:extLst>
          </p:cNvPr>
          <p:cNvSpPr txBox="1"/>
          <p:nvPr/>
        </p:nvSpPr>
        <p:spPr>
          <a:xfrm>
            <a:off x="393111" y="4803705"/>
            <a:ext cx="1140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5B628A-F042-4AE3-8F9B-8DE33B0A7942}"/>
                  </a:ext>
                </a:extLst>
              </p:cNvPr>
              <p:cNvSpPr txBox="1"/>
              <p:nvPr/>
            </p:nvSpPr>
            <p:spPr>
              <a:xfrm>
                <a:off x="723544" y="4741702"/>
                <a:ext cx="11468456" cy="1060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5B628A-F042-4AE3-8F9B-8DE33B0A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4" y="4741702"/>
                <a:ext cx="11468456" cy="1060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579DD15-E256-4F77-B924-AF2212054A66}"/>
              </a:ext>
            </a:extLst>
          </p:cNvPr>
          <p:cNvSpPr txBox="1"/>
          <p:nvPr/>
        </p:nvSpPr>
        <p:spPr>
          <a:xfrm>
            <a:off x="8140616" y="230452"/>
            <a:ext cx="2364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It is not the same positioning! (it is equivalent)</a:t>
            </a:r>
          </a:p>
        </p:txBody>
      </p:sp>
    </p:spTree>
    <p:extLst>
      <p:ext uri="{BB962C8B-B14F-4D97-AF65-F5344CB8AC3E}">
        <p14:creationId xmlns:p14="http://schemas.microsoft.com/office/powerpoint/2010/main" val="145644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1B36421-D8C8-48AE-8BDB-A89E5544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4" y="263461"/>
            <a:ext cx="2190315" cy="2702243"/>
          </a:xfrm>
        </p:spPr>
      </p:pic>
      <p:pic>
        <p:nvPicPr>
          <p:cNvPr id="9" name="Picture 8" descr="A picture containing sky, text&#10;&#10;Description automatically generated">
            <a:extLst>
              <a:ext uri="{FF2B5EF4-FFF2-40B4-BE49-F238E27FC236}">
                <a16:creationId xmlns:a16="http://schemas.microsoft.com/office/drawing/2014/main" id="{64986409-074C-4578-ABD7-40AA2EBD6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39" y="391011"/>
            <a:ext cx="2259252" cy="2702243"/>
          </a:xfrm>
          <a:prstGeom prst="rect">
            <a:avLst/>
          </a:prstGeom>
        </p:spPr>
      </p:pic>
      <p:pic>
        <p:nvPicPr>
          <p:cNvPr id="11" name="Picture 10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901BED94-A030-4A09-8808-F1C2F4F0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02" y="253793"/>
            <a:ext cx="2295871" cy="2879838"/>
          </a:xfrm>
          <a:prstGeom prst="rect">
            <a:avLst/>
          </a:prstGeom>
        </p:spPr>
      </p:pic>
      <p:pic>
        <p:nvPicPr>
          <p:cNvPr id="13" name="Picture 12" descr="A picture containing sky, text, outdoor&#10;&#10;Description automatically generated">
            <a:extLst>
              <a:ext uri="{FF2B5EF4-FFF2-40B4-BE49-F238E27FC236}">
                <a16:creationId xmlns:a16="http://schemas.microsoft.com/office/drawing/2014/main" id="{727543C6-9A81-4BC7-A260-8F3A0D74D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13" y="253793"/>
            <a:ext cx="2299130" cy="2879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C0328A-FE7B-485C-9870-CB112A9AF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2" y="4310743"/>
            <a:ext cx="3115743" cy="2204666"/>
          </a:xfrm>
          <a:prstGeom prst="rect">
            <a:avLst/>
          </a:prstGeom>
        </p:spPr>
      </p:pic>
      <p:pic>
        <p:nvPicPr>
          <p:cNvPr id="17" name="Picture 16" descr="A picture containing sky, bird, object&#10;&#10;Description automatically generated">
            <a:extLst>
              <a:ext uri="{FF2B5EF4-FFF2-40B4-BE49-F238E27FC236}">
                <a16:creationId xmlns:a16="http://schemas.microsoft.com/office/drawing/2014/main" id="{1CD0DD19-ABB7-4939-9806-79F045597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4" y="4252829"/>
            <a:ext cx="3962352" cy="23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0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346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Pedro Jimenez</cp:lastModifiedBy>
  <cp:revision>36</cp:revision>
  <dcterms:created xsi:type="dcterms:W3CDTF">2019-06-05T08:34:45Z</dcterms:created>
  <dcterms:modified xsi:type="dcterms:W3CDTF">2021-03-02T14:22:34Z</dcterms:modified>
</cp:coreProperties>
</file>