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lIns="91440" tIns="45720" rIns="91440" bIns="45720" rtlCol="0" anchor="t">
            <a:spAutoFit/>
          </a:bodyPr>
          <a:lstStyle/>
          <a:p>
            <a:r>
              <a:rPr lang="en-US" sz="2400" dirty="0"/>
              <a:t>STUDENT NAME:E.PADMAPRIYA</a:t>
            </a:r>
            <a:endParaRPr lang="en-US" sz="2400" dirty="0"/>
          </a:p>
          <a:p>
            <a:r>
              <a:rPr lang="en-US" sz="2400" dirty="0"/>
              <a:t>REGISTER NO AND NMID: </a:t>
            </a:r>
            <a:r>
              <a:rPr lang="en-US" altLang="en-GB" sz="2400" dirty="0">
                <a:cs typeface="Calibri" panose="020F0502020204030204"/>
              </a:rPr>
              <a:t>8CE0D9ACE0C18E3AE7C4592A7CB5D7C1</a:t>
            </a:r>
            <a:endParaRPr lang="en-US" altLang="en-GB" sz="2400" dirty="0">
              <a:cs typeface="Calibri" panose="020F0502020204030204"/>
            </a:endParaRPr>
          </a:p>
          <a:p>
            <a:r>
              <a:rPr lang="en-US" sz="2400" dirty="0"/>
              <a:t>DEPARTMENT: BCA</a:t>
            </a:r>
            <a:endParaRPr lang="en-US" sz="2400" dirty="0"/>
          </a:p>
          <a:p>
            <a:r>
              <a:rPr lang="en-US" sz="2400" dirty="0"/>
              <a:t>COLLEGE:SRI AKILANDESWARI WOMEN’S COLLEGE/                                 </a:t>
            </a:r>
            <a:r>
              <a:rPr lang="en-US" altLang="en-GB" sz="2400" dirty="0"/>
              <a:t>    T HIRUVALLUVAR UNIVERSITY</a:t>
            </a:r>
            <a:endParaRPr lang="en-US" altLang="en-GB"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645160" y="1752600"/>
            <a:ext cx="10413365" cy="640715"/>
          </a:xfrm>
          <a:prstGeom prst="rect">
            <a:avLst/>
          </a:prstGeom>
          <a:noFill/>
        </p:spPr>
        <p:txBody>
          <a:bodyPr wrap="square" rtlCol="0">
            <a:noAutofit/>
          </a:bodyPr>
          <a:lstStyle/>
          <a:p>
            <a:pPr algn="l">
              <a:buFont typeface="Arial" panose="020B0604020202020204" pitchFamily="34" charset="0"/>
              <a:buChar char="•"/>
            </a:pPr>
            <a:r>
              <a:rPr lang="en-US" altLang="en-GB" sz="2800" dirty="0">
                <a:latin typeface="Times New Roman" panose="02020603050405020304" pitchFamily="18" charset="0"/>
                <a:cs typeface="Times New Roman" panose="02020603050405020304" pitchFamily="18" charset="0"/>
              </a:rPr>
              <a:t>https://codepen.io/padmapriyaelumalai/pen/RNWYXjy</a:t>
            </a:r>
            <a:endParaRPr lang="en-IN" sz="2800" dirty="0">
              <a:latin typeface="Times New Roman" panose="02020603050405020304" pitchFamily="18" charset="0"/>
              <a:cs typeface="Times New Roman" panose="02020603050405020304" pitchFamily="18" charset="0"/>
            </a:endParaRPr>
          </a:p>
        </p:txBody>
      </p:sp>
      <p:pic>
        <p:nvPicPr>
          <p:cNvPr id="10" name="Picture 9" descr="padmapriya"/>
          <p:cNvPicPr>
            <a:picLocks noChangeAspect="1"/>
          </p:cNvPicPr>
          <p:nvPr/>
        </p:nvPicPr>
        <p:blipFill>
          <a:blip r:embed="rId2"/>
          <a:stretch>
            <a:fillRect/>
          </a:stretch>
        </p:blipFill>
        <p:spPr>
          <a:xfrm>
            <a:off x="4191000" y="2228850"/>
            <a:ext cx="3954780" cy="5157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1978660" y="1889760"/>
            <a:ext cx="7078345" cy="2676525"/>
          </a:xfrm>
          <a:prstGeom prst="rect">
            <a:avLst/>
          </a:prstGeom>
          <a:noFill/>
        </p:spPr>
        <p:txBody>
          <a:bodyPr wrap="square" rtlCol="0">
            <a:spAutoFit/>
          </a:bodyPr>
          <a:p>
            <a:endParaRPr lang="en-US" altLang="en-GB" sz="2400"/>
          </a:p>
          <a:p>
            <a:r>
              <a:rPr lang="en-US" altLang="en-GB" sz="2400"/>
              <a:t>This project successfully enhances the user interface </a:t>
            </a:r>
            <a:r>
              <a:rPr lang="en-US" altLang="en-GB" sz="2000"/>
              <a:t>with </a:t>
            </a:r>
            <a:r>
              <a:rPr lang="en-US" altLang="en-GB" sz="2400"/>
              <a:t>responsive design and smooth scroll animations. It improves navigation and overall user engagement across devices. The implementation demonstrates how simple JavaScript and animation libraries can create a modern, interactive web experience.</a:t>
            </a:r>
            <a:endParaRPr lang="en-GB"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wrap="square" lIns="0" tIns="0" rIns="0" bIns="0" rtlCol="0"/>
          <a:lstStyle/>
          <a:p>
            <a:r>
              <a:rPr lang="en-IN" dirty="0">
                <a:solidFill>
                  <a:srgbClr val="FF0000"/>
                </a:solidFill>
                <a:latin typeface="Sitka Heading" panose="02000505000000020004" charset="0"/>
                <a:cs typeface="Sitka Heading" panose="02000505000000020004" charset="0"/>
              </a:rPr>
              <a:t>d</a:t>
            </a:r>
            <a:endParaRPr lang="en-IN" dirty="0">
              <a:solidFill>
                <a:srgbClr val="FF0000"/>
              </a:solidFill>
              <a:latin typeface="Sitka Heading" panose="02000505000000020004" charset="0"/>
              <a:cs typeface="Sitka Heading" panose="020005050000000200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838200" y="838200"/>
            <a:ext cx="10224770" cy="91059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lang="en-IN" sz="4250" spc="25"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685800" y="2059305"/>
            <a:ext cx="10726420" cy="1445260"/>
          </a:xfrm>
          <a:prstGeom prst="rect">
            <a:avLst/>
          </a:prstGeom>
          <a:noFill/>
        </p:spPr>
        <p:txBody>
          <a:bodyPr wrap="square" rtlCol="0">
            <a:spAutoFit/>
          </a:bodyPr>
          <a:p>
            <a:pPr algn="ctr"/>
            <a:r>
              <a:rPr lang="en-US" altLang="en-GB" sz="4400"/>
              <a:t>STUDENT DIGITAL PORTFOLIO USING FRONT END DEVELOPMENT</a:t>
            </a:r>
            <a:endParaRPr lang="en-US" altLang="en-GB"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1476375" y="1905000"/>
            <a:ext cx="6782435" cy="2954020"/>
          </a:xfrm>
          <a:prstGeom prst="rect">
            <a:avLst/>
          </a:prstGeom>
          <a:noFill/>
        </p:spPr>
        <p:txBody>
          <a:bodyPr wrap="square" rtlCol="0" anchor="t">
            <a:noAutofit/>
          </a:bodyPr>
          <a:p>
            <a:endParaRPr lang="en-US" altLang="en-GB"/>
          </a:p>
          <a:p>
            <a:r>
              <a:rPr lang="en-US" altLang="en-GB" sz="2000"/>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lang="en-US" altLang="en-GB" sz="2000"/>
          </a:p>
          <a:p>
            <a:endParaRPr lang="en-US" altLang="en-GB" sz="2000"/>
          </a:p>
          <a:p>
            <a:endParaRPr lang="en-GB"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264285" y="2225040"/>
            <a:ext cx="6450965" cy="3463925"/>
          </a:xfrm>
          <a:prstGeom prst="rect">
            <a:avLst/>
          </a:prstGeom>
          <a:noFill/>
        </p:spPr>
        <p:txBody>
          <a:bodyPr wrap="square" rtlCol="0">
            <a:noAutofit/>
          </a:bodyPr>
          <a:p>
            <a:r>
              <a:rPr lang="en-US" altLang="en-GB" sz="2000"/>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lang="en-GB" altLang="en-US" sz="2000"/>
          </a:p>
        </p:txBody>
      </p:sp>
      <p:sp>
        <p:nvSpPr>
          <p:cNvPr id="11" name="Text Box 10"/>
          <p:cNvSpPr txBox="1"/>
          <p:nvPr/>
        </p:nvSpPr>
        <p:spPr>
          <a:xfrm>
            <a:off x="3047365" y="6010275"/>
            <a:ext cx="4064000" cy="368300"/>
          </a:xfrm>
          <a:prstGeom prst="rect">
            <a:avLst/>
          </a:prstGeom>
          <a:noFill/>
        </p:spPr>
        <p:txBody>
          <a:bodyPr wrap="square" rtlCol="0">
            <a:spAutoFit/>
          </a:bodyPr>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52195" y="2486660"/>
            <a:ext cx="7762240" cy="2171700"/>
          </a:xfrm>
          <a:prstGeom prst="rect">
            <a:avLst/>
          </a:prstGeom>
          <a:noFill/>
        </p:spPr>
        <p:txBody>
          <a:bodyPr wrap="square" rtlCol="0">
            <a:noAutofit/>
          </a:bodyPr>
          <a:p>
            <a:r>
              <a:rPr lang="en-US" altLang="en-GB" sz="2000"/>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lang="en-IN" altLang="en-US" sz="2000"/>
              <a:t>s.</a:t>
            </a:r>
            <a:endParaRPr lang="en-GB"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625215" y="1974215"/>
            <a:ext cx="5157470" cy="3055620"/>
          </a:xfrm>
          <a:prstGeom prst="rect">
            <a:avLst/>
          </a:prstGeom>
          <a:noFill/>
        </p:spPr>
        <p:txBody>
          <a:bodyPr wrap="square" rtlCol="0">
            <a:noAutofit/>
          </a:bodyPr>
          <a:p>
            <a:pPr marL="285750" indent="-285750">
              <a:buFont typeface="Arial" panose="020B0604020202020204" pitchFamily="34" charset="0"/>
              <a:buChar char="•"/>
            </a:pPr>
            <a:r>
              <a:rPr lang="en-US" altLang="en-GB" sz="2000"/>
              <a:t> HTML, CSS, JavaScript – Core technologies used for structure, styling, and interactivity.</a:t>
            </a:r>
            <a:endParaRPr lang="en-US" altLang="en-GB" sz="2000"/>
          </a:p>
          <a:p>
            <a:pPr marL="285750" indent="-285750">
              <a:buFont typeface="Arial" panose="020B0604020202020204" pitchFamily="34" charset="0"/>
              <a:buChar char="•"/>
            </a:pPr>
            <a:r>
              <a:rPr lang="en-US" altLang="en-GB" sz="2000"/>
              <a:t>ScrollReveal.js – A JavaScript library used to animate elements on scroll.</a:t>
            </a:r>
            <a:endParaRPr lang="en-US" altLang="en-GB" sz="2000"/>
          </a:p>
          <a:p>
            <a:pPr marL="285750" indent="-285750">
              <a:buFont typeface="Arial" panose="020B0604020202020204" pitchFamily="34" charset="0"/>
              <a:buChar char="•"/>
            </a:pPr>
            <a:r>
              <a:rPr lang="en-US" altLang="en-GB" sz="2000"/>
              <a:t> Responsive Web Design – Ensures the layout adapts to different screen sizes.</a:t>
            </a:r>
            <a:endParaRPr lang="en-US" altLang="en-GB" sz="2000"/>
          </a:p>
          <a:p>
            <a:pPr marL="285750" indent="-285750">
              <a:buFont typeface="Arial" panose="020B0604020202020204" pitchFamily="34" charset="0"/>
              <a:buChar char="•"/>
            </a:pPr>
            <a:r>
              <a:rPr lang="en-US" altLang="en-GB" sz="2000"/>
              <a:t> Event Handling in JavaScript – Used for toggling the navigation menu.</a:t>
            </a:r>
            <a:endParaRPr lang="en-US" altLang="en-GB" sz="2000"/>
          </a:p>
          <a:p>
            <a:pPr marL="285750" indent="-285750">
              <a:buFont typeface="Arial" panose="020B0604020202020204" pitchFamily="34" charset="0"/>
              <a:buChar char="•"/>
            </a:pPr>
            <a:r>
              <a:rPr lang="en-US" altLang="en-GB" sz="2000"/>
              <a:t> DOM Manipulation – Enables dynamic updates to elements like icons and menus.</a:t>
            </a:r>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865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PORTFOLIO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219835" y="1722120"/>
            <a:ext cx="7853045" cy="2565400"/>
          </a:xfrm>
          <a:prstGeom prst="rect">
            <a:avLst/>
          </a:prstGeom>
          <a:noFill/>
        </p:spPr>
        <p:txBody>
          <a:bodyPr wrap="square" rtlCol="0">
            <a:noAutofit/>
          </a:bodyPr>
          <a:p>
            <a:endParaRPr lang="en-US" altLang="en-GB" sz="2000"/>
          </a:p>
          <a:p>
            <a:r>
              <a:rPr lang="en-US" altLang="en-GB" sz="2000"/>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lang="en-US" altLang="en-GB"/>
              <a:t>.</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5" name="Text Box 4"/>
          <p:cNvSpPr txBox="1"/>
          <p:nvPr/>
        </p:nvSpPr>
        <p:spPr>
          <a:xfrm>
            <a:off x="1872615" y="1752600"/>
            <a:ext cx="7298690" cy="3928110"/>
          </a:xfrm>
          <a:prstGeom prst="rect">
            <a:avLst/>
          </a:prstGeom>
          <a:noFill/>
        </p:spPr>
        <p:txBody>
          <a:bodyPr wrap="square" rtlCol="0">
            <a:noAutofit/>
          </a:bodyPr>
          <a:p>
            <a:endParaRPr lang="en-US" altLang="en-GB"/>
          </a:p>
          <a:p>
            <a:pPr marL="285750" indent="-285750">
              <a:buFont typeface="Arial" panose="020B0604020202020204" pitchFamily="34" charset="0"/>
              <a:buChar char="•"/>
            </a:pPr>
            <a:r>
              <a:rPr lang="en-US" altLang="en-GB" sz="2000"/>
              <a:t>Responsive Navigation Menu – Adapts to mobile and desktop views with toggle functionality.</a:t>
            </a:r>
            <a:endParaRPr lang="en-US" altLang="en-GB" sz="2000"/>
          </a:p>
          <a:p>
            <a:pPr marL="285750" indent="-285750">
              <a:buFont typeface="Arial" panose="020B0604020202020204" pitchFamily="34" charset="0"/>
              <a:buChar char="•"/>
            </a:pPr>
            <a:r>
              <a:rPr lang="en-US" altLang="en-GB" sz="2000"/>
              <a:t>Dynamic Icon Switching – Menu icon changes between open and close states.</a:t>
            </a:r>
            <a:endParaRPr lang="en-US" altLang="en-GB" sz="2000"/>
          </a:p>
          <a:p>
            <a:pPr marL="285750" indent="-285750">
              <a:buFont typeface="Arial" panose="020B0604020202020204" pitchFamily="34" charset="0"/>
              <a:buChar char="•"/>
            </a:pPr>
            <a:r>
              <a:rPr lang="en-US" altLang="en-GB" sz="2000"/>
              <a:t>Scroll Animations – Elements appear smoothly as the user scrolls, using ScrollReveal.js.</a:t>
            </a:r>
            <a:endParaRPr lang="en-US" altLang="en-GB" sz="2000"/>
          </a:p>
          <a:p>
            <a:pPr marL="285750" indent="-285750">
              <a:buFont typeface="Arial" panose="020B0604020202020204" pitchFamily="34" charset="0"/>
              <a:buChar char="•"/>
            </a:pPr>
            <a:r>
              <a:rPr lang="en-US" altLang="en-GB" sz="2000"/>
              <a:t> Interactive UI – Buttons and content respond to user interactions.</a:t>
            </a:r>
            <a:endParaRPr lang="en-US" altLang="en-GB" sz="2000"/>
          </a:p>
          <a:p>
            <a:pPr marL="285750" indent="-285750">
              <a:buFont typeface="Arial" panose="020B0604020202020204" pitchFamily="34" charset="0"/>
              <a:buChar char="•"/>
            </a:pPr>
            <a:r>
              <a:rPr lang="en-US" altLang="en-GB" sz="2000"/>
              <a:t> Section-Based Layout – Clear structure with header, about, services, and portfolio sections.</a:t>
            </a:r>
            <a:endParaRPr lang="en-US" altLang="en-GB" sz="2000"/>
          </a:p>
          <a:p>
            <a:pPr marL="285750" indent="-285750">
              <a:buFont typeface="Arial" panose="020B0604020202020204" pitchFamily="34" charset="0"/>
              <a:buChar char="•"/>
            </a:pPr>
            <a:r>
              <a:rPr lang="en-US" altLang="en-GB" sz="2000"/>
              <a:t> Clean Visual Design – Focused on readability and user engagement</a:t>
            </a:r>
            <a:r>
              <a:rPr lang="en-IN" altLang="en-US" sz="2000"/>
              <a:t>.</a:t>
            </a:r>
            <a:endParaRPr lang="en-IN"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4016</Words>
  <Application>WPS Presentation</Application>
  <PresentationFormat>Widescreen</PresentationFormat>
  <Paragraphs>94</Paragraphs>
  <Slides>11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Trebuchet MS</vt:lpstr>
      <vt:lpstr>Times New Roman</vt:lpstr>
      <vt:lpstr>Roboto</vt:lpstr>
      <vt:lpstr>Calibri</vt:lpstr>
      <vt:lpstr>Sitka Heading</vt:lpstr>
      <vt:lpstr>Microsoft YaHei</vt:lpstr>
      <vt:lpstr>Arial Unicode MS</vt:lpstr>
      <vt:lpstr>Calibri</vt:lpstr>
      <vt:lpstr>Office Theme</vt:lpstr>
      <vt:lpstr>Digital Portfolio  </vt:lpstr>
      <vt:lpstr>PROJECT TITLE                                                      </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27</cp:revision>
  <dcterms:created xsi:type="dcterms:W3CDTF">2024-03-29T15:07:00Z</dcterms:created>
  <dcterms:modified xsi:type="dcterms:W3CDTF">2025-08-29T13:46:00Z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1ED92E75FD3B4AA28DA7476BA79AA82F_13</vt:lpwstr>
  </property>
  <property fmtid="{D5CDD505-2E9C-101B-9397-08002B2CF9AE}" pid="5" name="KSOProductBuildVer">
    <vt:lpwstr>2057-12.2.0.21936</vt:lpwstr>
  </property>
</Properties>
</file>