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9" r:id="rId6"/>
    <p:sldId id="260" r:id="rId7"/>
    <p:sldId id="273" r:id="rId8"/>
    <p:sldId id="272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</a:t>
            </a:r>
            <a:r>
              <a:rPr lang="hu-HU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erverles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-z.com/communities/epam-debrecen-ui-community" TargetMode="External"/><Relationship Id="rId3" Type="http://schemas.openxmlformats.org/officeDocument/2006/relationships/hyperlink" Target="https://www.serverless.com/blog/category/guides-and-tutorials/" TargetMode="External"/><Relationship Id="rId7" Type="http://schemas.openxmlformats.org/officeDocument/2006/relationships/hyperlink" Target="https://github.com/dherault/serverless-offline" TargetMode="External"/><Relationship Id="rId2" Type="http://schemas.openxmlformats.org/officeDocument/2006/relationships/hyperlink" Target="https://www.serverles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mjs.com/package/serverless-http" TargetMode="External"/><Relationship Id="rId5" Type="http://schemas.openxmlformats.org/officeDocument/2006/relationships/hyperlink" Target="https://github.com/epam-debrecen-ui-community/tech-corner-1-serverless-intro" TargetMode="External"/><Relationship Id="rId4" Type="http://schemas.openxmlformats.org/officeDocument/2006/relationships/hyperlink" Target="https://www.serverless.com/blog/what-are-serverless-components-how-u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90413"/>
            <a:ext cx="4315968" cy="681337"/>
          </a:xfrm>
        </p:spPr>
        <p:txBody>
          <a:bodyPr/>
          <a:lstStyle/>
          <a:p>
            <a:r>
              <a:rPr lang="hu-HU" sz="4400" dirty="0"/>
              <a:t>Intro to Serverless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571750"/>
            <a:ext cx="4315968" cy="313932"/>
          </a:xfrm>
        </p:spPr>
        <p:txBody>
          <a:bodyPr/>
          <a:lstStyle/>
          <a:p>
            <a:r>
              <a:rPr lang="hu-HU" dirty="0">
                <a:latin typeface="+mj-lt"/>
              </a:rPr>
              <a:t>Attila Gyöngyösi</a:t>
            </a:r>
            <a:endParaRPr lang="en-US" dirty="0">
              <a:latin typeface="+mj-lt"/>
            </a:endParaRPr>
          </a:p>
        </p:txBody>
      </p:sp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2EBF967-8BE4-4FB7-B49C-0383317E8F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2" r="30918"/>
          <a:stretch/>
        </p:blipFill>
        <p:spPr>
          <a:xfrm>
            <a:off x="5334000" y="0"/>
            <a:ext cx="3810000" cy="51435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9858-B04F-4808-9F0A-5B0948D7C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29CCA54-D4BB-4AA6-8E29-5651B655F1DC}"/>
              </a:ext>
            </a:extLst>
          </p:cNvPr>
          <p:cNvSpPr txBox="1">
            <a:spLocks/>
          </p:cNvSpPr>
          <p:nvPr/>
        </p:nvSpPr>
        <p:spPr>
          <a:xfrm>
            <a:off x="1652017" y="549715"/>
            <a:ext cx="4315968" cy="1769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dirty="0"/>
              <a:t>DEBRECEN UI COMMUNITY PRESENTS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4B27FF-9521-46E0-9F9B-88EABF945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9" y="1017920"/>
            <a:ext cx="786386" cy="597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31A78-69B5-4E4E-ACE3-1164E3D8720C}"/>
              </a:ext>
            </a:extLst>
          </p:cNvPr>
          <p:cNvSpPr txBox="1"/>
          <p:nvPr/>
        </p:nvSpPr>
        <p:spPr>
          <a:xfrm>
            <a:off x="1161212" y="1131958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Problem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4B980-E73B-4887-9AE8-1633FBBEED8F}"/>
              </a:ext>
            </a:extLst>
          </p:cNvPr>
          <p:cNvSpPr txBox="1"/>
          <p:nvPr/>
        </p:nvSpPr>
        <p:spPr>
          <a:xfrm>
            <a:off x="1161212" y="1978146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Solution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AF3BC-CED0-45D4-A45E-3467E98D7173}"/>
              </a:ext>
            </a:extLst>
          </p:cNvPr>
          <p:cNvSpPr txBox="1"/>
          <p:nvPr/>
        </p:nvSpPr>
        <p:spPr>
          <a:xfrm>
            <a:off x="1161212" y="2824334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Code</a:t>
            </a:r>
            <a:endParaRPr lang="en-US" sz="18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53B0B17-41CC-4CC7-8EB3-9149395F3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864108"/>
            <a:ext cx="786386" cy="597409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26FA5EAB-84A9-48D7-86A1-612CAC2DC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3" y="2710295"/>
            <a:ext cx="690269" cy="52643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30C605-1668-457A-AF4A-C3DBB601EC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2" y="3599542"/>
            <a:ext cx="690269" cy="524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7E50-8F44-43E2-A436-90FCC0F16B45}"/>
              </a:ext>
            </a:extLst>
          </p:cNvPr>
          <p:cNvSpPr txBox="1"/>
          <p:nvPr/>
        </p:nvSpPr>
        <p:spPr>
          <a:xfrm>
            <a:off x="1206221" y="3713581"/>
            <a:ext cx="2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The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58775" y="928151"/>
            <a:ext cx="3242069" cy="2833358"/>
          </a:xfrm>
          <a:ln w="3175">
            <a:noFill/>
          </a:ln>
        </p:spPr>
        <p:txBody>
          <a:bodyPr tIns="640080"/>
          <a:lstStyle/>
          <a:p>
            <a:pPr marL="0" indent="0" algn="ctr">
              <a:buNone/>
            </a:pPr>
            <a:r>
              <a:rPr lang="hu-HU" b="1" dirty="0">
                <a:solidFill>
                  <a:schemeClr val="accent2"/>
                </a:solidFill>
              </a:rPr>
              <a:t>Managing an application on a cloud infrastructure provider involves multiple moving parts &amp; services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Containers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Databases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Domain names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Load balancing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Logging &amp; monitoring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Permissions</a:t>
            </a:r>
          </a:p>
          <a:p>
            <a:pPr algn="ctr">
              <a:lnSpc>
                <a:spcPct val="100000"/>
              </a:lnSpc>
            </a:pPr>
            <a:r>
              <a:rPr lang="hu-HU" dirty="0"/>
              <a:t>What have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ECD3AAE-4C77-4720-820E-CA13AEDEF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6" y="990496"/>
            <a:ext cx="786386" cy="597409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404BAE6-2E7C-4CCD-836C-06E461C54F29}"/>
              </a:ext>
            </a:extLst>
          </p:cNvPr>
          <p:cNvSpPr txBox="1">
            <a:spLocks/>
          </p:cNvSpPr>
          <p:nvPr/>
        </p:nvSpPr>
        <p:spPr>
          <a:xfrm>
            <a:off x="4828685" y="990496"/>
            <a:ext cx="3242069" cy="2833358"/>
          </a:xfrm>
          <a:prstGeom prst="rect">
            <a:avLst/>
          </a:prstGeom>
          <a:ln w="3175">
            <a:noFill/>
          </a:ln>
        </p:spPr>
        <p:txBody>
          <a:bodyPr vert="horz" lIns="0" tIns="64008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2"/>
                </a:solidFill>
              </a:rPr>
              <a:t>Migration to another cloud platform is difficult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u-HU" dirty="0"/>
              <a:t>You have to move all your assets and services and set up everything in a different environment with different rules.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571EC-A94E-4C1A-A64B-7FE2AB1FC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26" y="987448"/>
            <a:ext cx="786386" cy="6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1497374"/>
          </a:xfrm>
        </p:spPr>
        <p:txBody>
          <a:bodyPr/>
          <a:lstStyle/>
          <a:p>
            <a:r>
              <a:rPr lang="hu-HU" dirty="0"/>
              <a:t>Provides application lifecycle management on cloud platforms</a:t>
            </a:r>
          </a:p>
          <a:p>
            <a:r>
              <a:rPr lang="hu-HU" dirty="0"/>
              <a:t>Supports developing, deploying, monitoring &amp; troubleshooting complex apps</a:t>
            </a:r>
          </a:p>
          <a:p>
            <a:r>
              <a:rPr lang="hu-HU" dirty="0"/>
              <a:t>Supports Amazon Web Services, Microsoft Azure &amp; Google Cloud Platform &amp; couple more</a:t>
            </a:r>
          </a:p>
          <a:p>
            <a:r>
              <a:rPr lang="hu-HU" dirty="0"/>
              <a:t>Provides code scaffolding and out-of-the-box solutions with Components</a:t>
            </a:r>
          </a:p>
          <a:p>
            <a:r>
              <a:rPr lang="hu-HU" dirty="0"/>
              <a:t>Includes a hosted dashboard</a:t>
            </a:r>
          </a:p>
          <a:p>
            <a:r>
              <a:rPr lang="en-US" dirty="0">
                <a:hlinkClick r:id="rId2"/>
              </a:rPr>
              <a:t>https://www.serverless.com/</a:t>
            </a: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The solution is the serverless framework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E98D2-562E-44B5-9067-6C63E885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72" y="2607971"/>
            <a:ext cx="4374139" cy="1916029"/>
          </a:xfrm>
          <a:prstGeom prst="rect">
            <a:avLst/>
          </a:prstGeom>
        </p:spPr>
      </p:pic>
      <p:pic>
        <p:nvPicPr>
          <p:cNvPr id="1026" name="Picture 2" descr="Image result for serverless logo">
            <a:extLst>
              <a:ext uri="{FF2B5EF4-FFF2-40B4-BE49-F238E27FC236}">
                <a16:creationId xmlns:a16="http://schemas.microsoft.com/office/drawing/2014/main" id="{DE5E01DC-23A5-403C-A3EE-194E568A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3342314"/>
            <a:ext cx="3436883" cy="14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Questions?!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0364" y="889000"/>
            <a:ext cx="7941684" cy="30543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https://www.serverless.com/</a:t>
            </a:r>
            <a:endParaRPr lang="hu-HU" dirty="0"/>
          </a:p>
          <a:p>
            <a:r>
              <a:rPr lang="hu-HU" dirty="0"/>
              <a:t>Tutorials: </a:t>
            </a:r>
            <a:r>
              <a:rPr lang="hu-HU" dirty="0">
                <a:hlinkClick r:id="rId3"/>
              </a:rPr>
              <a:t>https://www.serverless.com/blog/category/guides-and-tutorials/</a:t>
            </a:r>
            <a:endParaRPr lang="hu-HU" dirty="0"/>
          </a:p>
          <a:p>
            <a:r>
              <a:rPr lang="hu-HU" dirty="0"/>
              <a:t>Serverless Components: </a:t>
            </a:r>
            <a:r>
              <a:rPr lang="hu-HU" dirty="0">
                <a:hlinkClick r:id="rId4"/>
              </a:rPr>
              <a:t>https://www.serverless.com/blog/what-are-serverless-components-how-use</a:t>
            </a:r>
            <a:endParaRPr lang="hu-HU" dirty="0"/>
          </a:p>
          <a:p>
            <a:r>
              <a:rPr lang="hu-HU" dirty="0"/>
              <a:t>Code &amp; Slides: </a:t>
            </a:r>
            <a:r>
              <a:rPr lang="hu-HU" dirty="0">
                <a:hlinkClick r:id="rId5"/>
              </a:rPr>
              <a:t>https://github.com/epam-debrecen-ui-community/tech-corner-1-serverless-intro</a:t>
            </a:r>
            <a:endParaRPr lang="hu-HU" dirty="0"/>
          </a:p>
          <a:p>
            <a:r>
              <a:rPr lang="hu-HU" dirty="0">
                <a:hlinkClick r:id="rId6"/>
              </a:rPr>
              <a:t>https://www.npmjs.com/package/serverless-http</a:t>
            </a:r>
            <a:endParaRPr lang="hu-HU" dirty="0"/>
          </a:p>
          <a:p>
            <a:r>
              <a:rPr lang="hu-HU" dirty="0">
                <a:hlinkClick r:id="rId7"/>
              </a:rPr>
              <a:t>https://github.com/dherault/serverless-offline</a:t>
            </a:r>
            <a:endParaRPr lang="hu-HU" dirty="0"/>
          </a:p>
          <a:p>
            <a:r>
              <a:rPr lang="hu-HU" dirty="0"/>
              <a:t>Debrecen UI Community on Community-Z: </a:t>
            </a:r>
            <a:r>
              <a:rPr lang="hu-HU" dirty="0">
                <a:hlinkClick r:id="rId8"/>
              </a:rPr>
              <a:t>https://community-z.com/communities/epam-debrecen-ui-community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1287</TotalTime>
  <Words>229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Covers</vt:lpstr>
      <vt:lpstr>General</vt:lpstr>
      <vt:lpstr>Breakers</vt:lpstr>
      <vt:lpstr>Intro to Serverless</vt:lpstr>
      <vt:lpstr>Agenda</vt:lpstr>
      <vt:lpstr>The Problem</vt:lpstr>
      <vt:lpstr>The Solution</vt:lpstr>
      <vt:lpstr>The code</vt:lpstr>
      <vt:lpstr>Questions?!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Attila Gyongyosi</cp:lastModifiedBy>
  <cp:revision>30</cp:revision>
  <dcterms:created xsi:type="dcterms:W3CDTF">2018-01-26T19:23:30Z</dcterms:created>
  <dcterms:modified xsi:type="dcterms:W3CDTF">2021-02-05T14:03:13Z</dcterms:modified>
</cp:coreProperties>
</file>