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59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datatracker.ietf.org/doc/html/rfc75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Authorization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JWT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David Veres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7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Why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restrict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endpoints</a:t>
            </a:r>
            <a:endParaRPr lang="hu-HU" dirty="0" smtClean="0"/>
          </a:p>
          <a:p>
            <a:pPr lvl="1"/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necessarily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of </a:t>
            </a:r>
            <a:r>
              <a:rPr lang="hu-HU" dirty="0" err="1" smtClean="0"/>
              <a:t>them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authorized</a:t>
            </a:r>
            <a:r>
              <a:rPr lang="hu-HU" dirty="0" smtClean="0"/>
              <a:t> </a:t>
            </a:r>
            <a:r>
              <a:rPr lang="hu-HU" dirty="0" err="1" smtClean="0"/>
              <a:t>users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perform</a:t>
            </a:r>
            <a:r>
              <a:rPr lang="hu-HU" dirty="0" smtClean="0"/>
              <a:t>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Associate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r>
              <a:rPr lang="hu-HU" dirty="0" smtClean="0"/>
              <a:t>/</a:t>
            </a:r>
            <a:r>
              <a:rPr lang="hu-HU" dirty="0" err="1" smtClean="0"/>
              <a:t>resources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users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529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Authentication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authorization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 smtClean="0"/>
              <a:t>Authentication</a:t>
            </a:r>
            <a:endParaRPr lang="hu-HU" b="1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Determines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a </a:t>
            </a:r>
            <a:r>
              <a:rPr lang="hu-HU" dirty="0" err="1" smtClean="0"/>
              <a:t>user</a:t>
            </a:r>
            <a:r>
              <a:rPr lang="hu-HU" dirty="0" smtClean="0"/>
              <a:t> is </a:t>
            </a:r>
            <a:r>
              <a:rPr lang="hu-HU" dirty="0" err="1" smtClean="0"/>
              <a:t>what</a:t>
            </a:r>
            <a:r>
              <a:rPr lang="hu-HU" dirty="0" smtClean="0"/>
              <a:t> it </a:t>
            </a:r>
            <a:r>
              <a:rPr lang="hu-HU" dirty="0" err="1" smtClean="0"/>
              <a:t>claims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</a:t>
            </a:r>
          </a:p>
          <a:p>
            <a:r>
              <a:rPr lang="hu-HU" dirty="0" err="1" smtClean="0"/>
              <a:t>Provide</a:t>
            </a:r>
            <a:r>
              <a:rPr lang="hu-HU" dirty="0" smtClean="0"/>
              <a:t> </a:t>
            </a:r>
            <a:r>
              <a:rPr lang="hu-HU" dirty="0" err="1" smtClean="0"/>
              <a:t>credentials</a:t>
            </a:r>
            <a:endParaRPr lang="hu-HU" dirty="0" smtClean="0"/>
          </a:p>
          <a:p>
            <a:pPr lvl="1"/>
            <a:r>
              <a:rPr lang="hu-HU" dirty="0" err="1" smtClean="0"/>
              <a:t>Username</a:t>
            </a:r>
            <a:r>
              <a:rPr lang="hu-HU" dirty="0" smtClean="0"/>
              <a:t>, </a:t>
            </a:r>
            <a:r>
              <a:rPr lang="hu-HU" dirty="0" err="1" smtClean="0"/>
              <a:t>password</a:t>
            </a:r>
            <a:r>
              <a:rPr lang="hu-HU" dirty="0" smtClean="0"/>
              <a:t>, etc.</a:t>
            </a:r>
          </a:p>
          <a:p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authorization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b="1" dirty="0" err="1" smtClean="0"/>
              <a:t>Authorization</a:t>
            </a:r>
            <a:endParaRPr lang="hu-HU" b="1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Determines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a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and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it</a:t>
            </a:r>
          </a:p>
          <a:p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authentication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16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JWT?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JSON Web </a:t>
            </a:r>
            <a:r>
              <a:rPr lang="hu-HU" dirty="0" err="1" smtClean="0"/>
              <a:t>Token</a:t>
            </a:r>
            <a:endParaRPr lang="hu-HU" dirty="0" smtClean="0"/>
          </a:p>
          <a:p>
            <a:r>
              <a:rPr lang="hu-HU" dirty="0" smtClean="0"/>
              <a:t>Open standard (</a:t>
            </a:r>
            <a:r>
              <a:rPr lang="hu-HU" dirty="0" smtClean="0">
                <a:hlinkClick r:id="rId2"/>
              </a:rPr>
              <a:t>RFC 7519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/>
              <a:t>t</a:t>
            </a:r>
            <a:r>
              <a:rPr lang="hu-HU" dirty="0" err="1" smtClean="0"/>
              <a:t>ransmit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verified</a:t>
            </a:r>
            <a:r>
              <a:rPr lang="hu-HU" dirty="0" smtClean="0"/>
              <a:t> and </a:t>
            </a:r>
            <a:r>
              <a:rPr lang="hu-HU" dirty="0" err="1" smtClean="0"/>
              <a:t>trusted</a:t>
            </a:r>
            <a:endParaRPr lang="hu-HU" dirty="0" smtClean="0"/>
          </a:p>
          <a:p>
            <a:r>
              <a:rPr lang="hu-HU" dirty="0" err="1" smtClean="0"/>
              <a:t>Format</a:t>
            </a:r>
            <a:endParaRPr lang="hu-HU" dirty="0" smtClean="0"/>
          </a:p>
          <a:p>
            <a:pPr lvl="1"/>
            <a:r>
              <a:rPr lang="hu-HU" dirty="0" err="1" smtClean="0">
                <a:latin typeface="Consolas" panose="020B0609020204030204" pitchFamily="49" charset="0"/>
              </a:rPr>
              <a:t>header.payload.signature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three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base64 </a:t>
            </a:r>
            <a:r>
              <a:rPr lang="hu-HU" dirty="0" err="1" smtClean="0"/>
              <a:t>encoded</a:t>
            </a:r>
            <a:endParaRPr lang="hu-HU" dirty="0" smtClean="0"/>
          </a:p>
          <a:p>
            <a:r>
              <a:rPr lang="hu-HU" dirty="0" smtClean="0"/>
              <a:t>The formula</a:t>
            </a:r>
          </a:p>
          <a:p>
            <a:pPr lvl="1"/>
            <a:r>
              <a:rPr lang="hu-HU" dirty="0" err="1" smtClean="0"/>
              <a:t>With</a:t>
            </a:r>
            <a:r>
              <a:rPr lang="hu-HU" dirty="0" smtClean="0"/>
              <a:t> HS256 (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>
                <a:latin typeface="Consolas" panose="020B0609020204030204" pitchFamily="49" charset="0"/>
              </a:rPr>
              <a:t>Signature</a:t>
            </a:r>
            <a:r>
              <a:rPr lang="hu-HU" dirty="0" smtClean="0">
                <a:latin typeface="Consolas" panose="020B0609020204030204" pitchFamily="49" charset="0"/>
              </a:rPr>
              <a:t> = base64(HS256(”&lt;b64Header&gt;.&lt;b64Payload&gt;”, &lt;</a:t>
            </a:r>
            <a:r>
              <a:rPr lang="hu-HU" dirty="0" err="1" smtClean="0">
                <a:latin typeface="Consolas" panose="020B0609020204030204" pitchFamily="49" charset="0"/>
              </a:rPr>
              <a:t>secret</a:t>
            </a:r>
            <a:r>
              <a:rPr lang="hu-HU" dirty="0" smtClean="0">
                <a:latin typeface="Consolas" panose="020B0609020204030204" pitchFamily="49" charset="0"/>
              </a:rPr>
              <a:t>&gt;))</a:t>
            </a:r>
          </a:p>
          <a:p>
            <a:r>
              <a:rPr lang="hu-HU" dirty="0" smtClean="0">
                <a:hlinkClick r:id="rId3"/>
              </a:rPr>
              <a:t>https://jwt.io/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508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Implement</a:t>
            </a:r>
            <a:r>
              <a:rPr lang="hu-HU" dirty="0" smtClean="0"/>
              <a:t> JWT </a:t>
            </a:r>
            <a:r>
              <a:rPr lang="hu-HU" dirty="0" err="1" smtClean="0"/>
              <a:t>authorization</a:t>
            </a:r>
            <a:r>
              <a:rPr lang="hu-HU" dirty="0" smtClean="0"/>
              <a:t> in Spring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New </a:t>
            </a:r>
            <a:r>
              <a:rPr lang="hu-HU" dirty="0" err="1" smtClean="0"/>
              <a:t>endpoint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authentication</a:t>
            </a:r>
            <a:endParaRPr lang="hu-HU" dirty="0" smtClean="0"/>
          </a:p>
          <a:p>
            <a:pPr lvl="1"/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success</a:t>
            </a:r>
            <a:r>
              <a:rPr lang="hu-HU" dirty="0" smtClean="0"/>
              <a:t>, </a:t>
            </a:r>
            <a:r>
              <a:rPr lang="hu-HU" dirty="0" err="1" smtClean="0"/>
              <a:t>returns</a:t>
            </a:r>
            <a:r>
              <a:rPr lang="hu-HU" dirty="0" smtClean="0"/>
              <a:t> a JWT</a:t>
            </a:r>
          </a:p>
          <a:p>
            <a:r>
              <a:rPr lang="hu-HU" dirty="0" err="1" smtClean="0"/>
              <a:t>Implement</a:t>
            </a:r>
            <a:r>
              <a:rPr lang="hu-HU" dirty="0" smtClean="0"/>
              <a:t> an HTTP filter</a:t>
            </a:r>
          </a:p>
          <a:p>
            <a:pPr lvl="1"/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a </a:t>
            </a:r>
            <a:r>
              <a:rPr lang="hu-HU" dirty="0" err="1" smtClean="0"/>
              <a:t>request</a:t>
            </a:r>
            <a:r>
              <a:rPr lang="hu-HU" dirty="0" smtClean="0"/>
              <a:t> </a:t>
            </a:r>
            <a:r>
              <a:rPr lang="hu-HU" dirty="0" err="1" smtClean="0"/>
              <a:t>reaches</a:t>
            </a:r>
            <a:r>
              <a:rPr lang="hu-HU" dirty="0" smtClean="0"/>
              <a:t> an </a:t>
            </a:r>
            <a:r>
              <a:rPr lang="hu-HU" dirty="0" err="1" smtClean="0"/>
              <a:t>endpoint</a:t>
            </a:r>
            <a:endParaRPr lang="hu-HU" dirty="0" smtClean="0"/>
          </a:p>
          <a:p>
            <a:pPr lvl="1"/>
            <a:r>
              <a:rPr lang="hu-HU" dirty="0" err="1" smtClean="0"/>
              <a:t>Validates</a:t>
            </a:r>
            <a:r>
              <a:rPr lang="hu-HU" dirty="0" smtClean="0"/>
              <a:t> JWT</a:t>
            </a:r>
          </a:p>
          <a:p>
            <a:pPr lvl="1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valid</a:t>
            </a:r>
            <a:r>
              <a:rPr lang="hu-HU" dirty="0" smtClean="0"/>
              <a:t>, we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authorized</a:t>
            </a:r>
            <a:endParaRPr lang="hu-HU" dirty="0" smtClean="0"/>
          </a:p>
          <a:p>
            <a:r>
              <a:rPr lang="hu-HU" dirty="0" smtClean="0"/>
              <a:t>Spring </a:t>
            </a:r>
            <a:r>
              <a:rPr lang="hu-HU" dirty="0" err="1" smtClean="0"/>
              <a:t>security</a:t>
            </a:r>
            <a:endParaRPr lang="hu-HU" dirty="0" smtClean="0"/>
          </a:p>
          <a:p>
            <a:pPr lvl="1"/>
            <a:r>
              <a:rPr lang="hu-HU" dirty="0" err="1" smtClean="0"/>
              <a:t>Configure</a:t>
            </a:r>
            <a:r>
              <a:rPr lang="hu-HU" dirty="0" smtClean="0"/>
              <a:t> </a:t>
            </a:r>
            <a:r>
              <a:rPr lang="hu-HU" dirty="0" err="1" smtClean="0"/>
              <a:t>security</a:t>
            </a:r>
            <a:r>
              <a:rPr lang="hu-HU" dirty="0" smtClean="0"/>
              <a:t> </a:t>
            </a:r>
            <a:r>
              <a:rPr lang="hu-HU" dirty="0" err="1" smtClean="0"/>
              <a:t>mechanism</a:t>
            </a:r>
            <a:endParaRPr lang="hu-HU" dirty="0" smtClean="0"/>
          </a:p>
          <a:p>
            <a:pPr lvl="1"/>
            <a:r>
              <a:rPr lang="hu-HU" dirty="0" err="1" smtClean="0"/>
              <a:t>Protect</a:t>
            </a:r>
            <a:r>
              <a:rPr lang="hu-HU" dirty="0" smtClean="0"/>
              <a:t>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endpoints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43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flow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Authenticate</a:t>
            </a:r>
            <a:r>
              <a:rPr lang="hu-HU" dirty="0" smtClean="0"/>
              <a:t> and </a:t>
            </a:r>
            <a:r>
              <a:rPr lang="hu-HU" dirty="0" err="1" smtClean="0"/>
              <a:t>get</a:t>
            </a:r>
            <a:r>
              <a:rPr lang="hu-HU" dirty="0" smtClean="0"/>
              <a:t> JWT </a:t>
            </a:r>
            <a:r>
              <a:rPr lang="hu-HU" dirty="0" err="1" smtClean="0"/>
              <a:t>token</a:t>
            </a:r>
            <a:endParaRPr lang="hu-HU" dirty="0" smtClean="0"/>
          </a:p>
          <a:p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 in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restricted</a:t>
            </a:r>
            <a:r>
              <a:rPr lang="hu-HU" dirty="0" smtClean="0"/>
              <a:t> </a:t>
            </a:r>
            <a:r>
              <a:rPr lang="hu-HU" dirty="0" err="1" smtClean="0"/>
              <a:t>endpoints</a:t>
            </a:r>
            <a:endParaRPr lang="hu-HU" dirty="0" smtClean="0"/>
          </a:p>
          <a:p>
            <a:pPr lvl="1"/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>
                <a:latin typeface="Consolas" panose="020B0609020204030204" pitchFamily="49" charset="0"/>
              </a:rPr>
              <a:t>Authorization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 smtClean="0"/>
          </a:p>
          <a:p>
            <a:pPr lvl="1"/>
            <a:r>
              <a:rPr lang="hu-HU" dirty="0" err="1" smtClean="0">
                <a:latin typeface="Consolas" panose="020B0609020204030204" pitchFamily="49" charset="0"/>
              </a:rPr>
              <a:t>Authorization</a:t>
            </a:r>
            <a:r>
              <a:rPr lang="hu-HU" dirty="0" smtClean="0">
                <a:latin typeface="Consolas" panose="020B0609020204030204" pitchFamily="49" charset="0"/>
              </a:rPr>
              <a:t>: </a:t>
            </a:r>
            <a:r>
              <a:rPr lang="hu-HU" dirty="0" err="1" smtClean="0">
                <a:latin typeface="Consolas" panose="020B0609020204030204" pitchFamily="49" charset="0"/>
              </a:rPr>
              <a:t>Bearer</a:t>
            </a:r>
            <a:r>
              <a:rPr lang="hu-HU" dirty="0" smtClean="0">
                <a:latin typeface="Consolas" panose="020B0609020204030204" pitchFamily="49" charset="0"/>
              </a:rPr>
              <a:t> &lt;</a:t>
            </a:r>
            <a:r>
              <a:rPr lang="hu-HU" dirty="0" err="1" smtClean="0">
                <a:latin typeface="Consolas" panose="020B0609020204030204" pitchFamily="49" charset="0"/>
              </a:rPr>
              <a:t>token</a:t>
            </a:r>
            <a:r>
              <a:rPr lang="hu-HU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hu-HU" dirty="0" smtClean="0"/>
              <a:t>Filter </a:t>
            </a:r>
            <a:r>
              <a:rPr lang="hu-HU" dirty="0" err="1" smtClean="0"/>
              <a:t>validates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 and </a:t>
            </a:r>
            <a:r>
              <a:rPr lang="hu-HU" dirty="0" err="1" smtClean="0"/>
              <a:t>populates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context</a:t>
            </a:r>
          </a:p>
          <a:p>
            <a:pPr lvl="1"/>
            <a:r>
              <a:rPr lang="hu-HU" dirty="0" smtClean="0"/>
              <a:t>Spring </a:t>
            </a:r>
            <a:r>
              <a:rPr lang="hu-HU" dirty="0" err="1" smtClean="0"/>
              <a:t>security</a:t>
            </a:r>
            <a:r>
              <a:rPr lang="hu-HU" dirty="0" smtClean="0"/>
              <a:t> context</a:t>
            </a:r>
          </a:p>
          <a:p>
            <a:pPr lvl="1"/>
            <a:r>
              <a:rPr lang="hu-HU" dirty="0" err="1" smtClean="0"/>
              <a:t>Additional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in </a:t>
            </a:r>
            <a:r>
              <a:rPr lang="hu-HU" dirty="0" err="1" smtClean="0"/>
              <a:t>request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 smtClean="0"/>
          </a:p>
          <a:p>
            <a:r>
              <a:rPr lang="hu-HU" dirty="0" err="1" smtClean="0"/>
              <a:t>Restricted</a:t>
            </a:r>
            <a:r>
              <a:rPr lang="hu-HU" dirty="0" smtClean="0"/>
              <a:t> </a:t>
            </a:r>
            <a:r>
              <a:rPr lang="hu-HU" dirty="0" err="1" smtClean="0"/>
              <a:t>endpoint</a:t>
            </a:r>
            <a:r>
              <a:rPr lang="hu-HU" dirty="0" smtClean="0"/>
              <a:t> </a:t>
            </a:r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726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9077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Turbulenci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219</Words>
  <Application>Microsoft Office PowerPoint</Application>
  <PresentationFormat>Szélesvásznú</PresentationFormat>
  <Paragraphs>52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Fazetta</vt:lpstr>
      <vt:lpstr>Authorization with JWT</vt:lpstr>
      <vt:lpstr>Why?</vt:lpstr>
      <vt:lpstr>Authentication vs authorization</vt:lpstr>
      <vt:lpstr>What is JWT?</vt:lpstr>
      <vt:lpstr>Implement JWT authorization in Spring</vt:lpstr>
      <vt:lpstr>The flow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with JWT</dc:title>
  <dc:creator>Veres Dávid</dc:creator>
  <cp:lastModifiedBy>Veres Dávid</cp:lastModifiedBy>
  <cp:revision>25</cp:revision>
  <dcterms:created xsi:type="dcterms:W3CDTF">2022-04-03T09:38:10Z</dcterms:created>
  <dcterms:modified xsi:type="dcterms:W3CDTF">2022-04-03T12:12:08Z</dcterms:modified>
</cp:coreProperties>
</file>