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2" r:id="rId10"/>
    <p:sldId id="265" r:id="rId11"/>
    <p:sldId id="271" r:id="rId12"/>
    <p:sldId id="266" r:id="rId13"/>
    <p:sldId id="267" r:id="rId14"/>
    <p:sldId id="268" r:id="rId15"/>
    <p:sldId id="269" r:id="rId16"/>
    <p:sldId id="270" r:id="rId17"/>
    <p:sldId id="25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rvaraZadnepriak/MoviesAPI.ReactJ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rvaraZadnepriak/MoviesAPI.ReactJS/blob/master/swagger.yaml" TargetMode="External"/><Relationship Id="rId2" Type="http://schemas.openxmlformats.org/officeDocument/2006/relationships/hyperlink" Target="https://editor.swagger.i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pam-nye-cooperation/epam-nye-webapp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json.org/exampl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Building a REST API</a:t>
            </a:r>
            <a:br>
              <a:rPr lang="hu-HU" dirty="0" smtClean="0"/>
            </a:br>
            <a:r>
              <a:rPr lang="hu-HU" dirty="0" err="1" smtClean="0"/>
              <a:t>with</a:t>
            </a:r>
            <a:r>
              <a:rPr lang="hu-HU" dirty="0" smtClean="0"/>
              <a:t> Spring Boot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David Veres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015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REST </a:t>
            </a:r>
            <a:r>
              <a:rPr lang="hu-HU" dirty="0" err="1" smtClean="0"/>
              <a:t>example</a:t>
            </a:r>
            <a:r>
              <a:rPr lang="hu-HU" dirty="0"/>
              <a:t> </a:t>
            </a:r>
            <a:r>
              <a:rPr lang="hu-HU" dirty="0" smtClean="0"/>
              <a:t>- GET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Request</a:t>
            </a:r>
            <a:endParaRPr lang="hu-HU" dirty="0" smtClean="0"/>
          </a:p>
          <a:p>
            <a:pPr lvl="1"/>
            <a:r>
              <a:rPr lang="hu-HU" b="1" dirty="0" smtClean="0">
                <a:latin typeface="Consolas" panose="020B0609020204030204" pitchFamily="49" charset="0"/>
              </a:rPr>
              <a:t>GET /</a:t>
            </a:r>
            <a:r>
              <a:rPr lang="hu-HU" b="1" dirty="0" err="1" smtClean="0">
                <a:latin typeface="Consolas" panose="020B0609020204030204" pitchFamily="49" charset="0"/>
              </a:rPr>
              <a:t>movies</a:t>
            </a:r>
            <a:endParaRPr lang="hu-HU" b="1" dirty="0" smtClean="0">
              <a:latin typeface="Consolas" panose="020B0609020204030204" pitchFamily="49" charset="0"/>
            </a:endParaRPr>
          </a:p>
          <a:p>
            <a:endParaRPr lang="hu-HU" dirty="0" smtClean="0"/>
          </a:p>
          <a:p>
            <a:r>
              <a:rPr lang="hu-HU" dirty="0" err="1" smtClean="0"/>
              <a:t>Response</a:t>
            </a:r>
            <a:endParaRPr lang="hu-HU" dirty="0" smtClean="0"/>
          </a:p>
          <a:p>
            <a:pPr lvl="1"/>
            <a:r>
              <a:rPr lang="hu-HU" b="1" dirty="0" smtClean="0">
                <a:latin typeface="Consolas" panose="020B0609020204030204" pitchFamily="49" charset="0"/>
              </a:rPr>
              <a:t>HTTP 200</a:t>
            </a:r>
            <a:endParaRPr lang="hu-HU" b="1" dirty="0">
              <a:latin typeface="Consolas" panose="020B0609020204030204" pitchFamily="49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278" y="4154138"/>
            <a:ext cx="7077880" cy="218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5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REST </a:t>
            </a:r>
            <a:r>
              <a:rPr lang="hu-HU" dirty="0" err="1" smtClean="0"/>
              <a:t>example</a:t>
            </a:r>
            <a:r>
              <a:rPr lang="hu-HU" dirty="0"/>
              <a:t> </a:t>
            </a:r>
            <a:r>
              <a:rPr lang="hu-HU" dirty="0" smtClean="0"/>
              <a:t>- POST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12024"/>
          </a:xfrm>
        </p:spPr>
        <p:txBody>
          <a:bodyPr>
            <a:normAutofit/>
          </a:bodyPr>
          <a:lstStyle/>
          <a:p>
            <a:r>
              <a:rPr lang="hu-HU" dirty="0" err="1" smtClean="0"/>
              <a:t>Request</a:t>
            </a:r>
            <a:endParaRPr lang="hu-HU" dirty="0" smtClean="0"/>
          </a:p>
          <a:p>
            <a:pPr lvl="1"/>
            <a:r>
              <a:rPr lang="hu-HU" b="1" dirty="0" smtClean="0">
                <a:latin typeface="Consolas" panose="020B0609020204030204" pitchFamily="49" charset="0"/>
              </a:rPr>
              <a:t>POST /</a:t>
            </a:r>
            <a:r>
              <a:rPr lang="hu-HU" b="1" dirty="0" err="1" smtClean="0">
                <a:latin typeface="Consolas" panose="020B0609020204030204" pitchFamily="49" charset="0"/>
              </a:rPr>
              <a:t>movies</a:t>
            </a:r>
            <a:endParaRPr lang="hu-HU" b="1" dirty="0" smtClean="0">
              <a:latin typeface="Consolas" panose="020B0609020204030204" pitchFamily="49" charset="0"/>
            </a:endParaRP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err="1" smtClean="0"/>
              <a:t>Response</a:t>
            </a:r>
            <a:endParaRPr lang="hu-HU" dirty="0" smtClean="0"/>
          </a:p>
          <a:p>
            <a:pPr lvl="1"/>
            <a:r>
              <a:rPr lang="hu-HU" b="1" dirty="0" smtClean="0"/>
              <a:t>HTTP 201</a:t>
            </a:r>
          </a:p>
          <a:p>
            <a:pPr lvl="1"/>
            <a:r>
              <a:rPr lang="hu-HU" i="1" dirty="0" smtClean="0"/>
              <a:t>(The </a:t>
            </a:r>
            <a:r>
              <a:rPr lang="hu-HU" i="1" dirty="0" err="1" smtClean="0"/>
              <a:t>created</a:t>
            </a:r>
            <a:r>
              <a:rPr lang="hu-HU" i="1" dirty="0" smtClean="0"/>
              <a:t> </a:t>
            </a:r>
            <a:r>
              <a:rPr lang="hu-HU" i="1" dirty="0" err="1" smtClean="0"/>
              <a:t>resource</a:t>
            </a:r>
            <a:r>
              <a:rPr lang="hu-HU" i="1" dirty="0" smtClean="0"/>
              <a:t>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873" y="2930258"/>
            <a:ext cx="7189598" cy="189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1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reference</a:t>
            </a:r>
            <a:r>
              <a:rPr lang="hu-HU" dirty="0" smtClean="0"/>
              <a:t> API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Movies</a:t>
            </a:r>
            <a:r>
              <a:rPr lang="hu-HU" dirty="0" smtClean="0"/>
              <a:t> API in JS</a:t>
            </a:r>
          </a:p>
          <a:p>
            <a:r>
              <a:rPr lang="hu-HU" dirty="0" err="1" smtClean="0"/>
              <a:t>GitHub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github.com/VarvaraZadnepriak/MoviesAPI.ReactJS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We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re-</a:t>
            </a:r>
            <a:r>
              <a:rPr lang="hu-HU" dirty="0" err="1" smtClean="0"/>
              <a:t>implement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Java and Spring Boot</a:t>
            </a:r>
          </a:p>
        </p:txBody>
      </p:sp>
    </p:spTree>
    <p:extLst>
      <p:ext uri="{BB962C8B-B14F-4D97-AF65-F5344CB8AC3E}">
        <p14:creationId xmlns:p14="http://schemas.microsoft.com/office/powerpoint/2010/main" val="242187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REST API </a:t>
            </a:r>
            <a:r>
              <a:rPr lang="hu-HU" dirty="0" err="1" smtClean="0"/>
              <a:t>documentation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Swagger</a:t>
            </a:r>
            <a:r>
              <a:rPr lang="hu-HU" dirty="0" smtClean="0"/>
              <a:t> UI</a:t>
            </a:r>
          </a:p>
          <a:p>
            <a:r>
              <a:rPr lang="hu-HU" dirty="0" err="1" smtClean="0"/>
              <a:t>Tells</a:t>
            </a:r>
            <a:r>
              <a:rPr lang="hu-HU" dirty="0" smtClean="0"/>
              <a:t> </a:t>
            </a:r>
            <a:r>
              <a:rPr lang="hu-HU" dirty="0" err="1" smtClean="0"/>
              <a:t>us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endParaRPr lang="hu-HU" dirty="0" smtClean="0"/>
          </a:p>
          <a:p>
            <a:pPr lvl="1"/>
            <a:r>
              <a:rPr lang="hu-HU" dirty="0" err="1" smtClean="0"/>
              <a:t>Endpoints</a:t>
            </a:r>
            <a:endParaRPr lang="hu-HU" dirty="0" smtClean="0"/>
          </a:p>
          <a:p>
            <a:pPr lvl="1"/>
            <a:r>
              <a:rPr lang="hu-HU" dirty="0" smtClean="0"/>
              <a:t>HTTP </a:t>
            </a:r>
            <a:r>
              <a:rPr lang="hu-HU" dirty="0" err="1" smtClean="0"/>
              <a:t>methods</a:t>
            </a:r>
            <a:endParaRPr lang="hu-HU" dirty="0" smtClean="0"/>
          </a:p>
          <a:p>
            <a:pPr lvl="1"/>
            <a:r>
              <a:rPr lang="hu-HU" dirty="0" err="1" smtClean="0"/>
              <a:t>Expected</a:t>
            </a:r>
            <a:r>
              <a:rPr lang="hu-HU" dirty="0" smtClean="0"/>
              <a:t> </a:t>
            </a:r>
            <a:r>
              <a:rPr lang="hu-HU" dirty="0" err="1" smtClean="0"/>
              <a:t>request</a:t>
            </a:r>
            <a:r>
              <a:rPr lang="hu-HU" dirty="0" smtClean="0"/>
              <a:t>/</a:t>
            </a:r>
            <a:r>
              <a:rPr lang="hu-HU" dirty="0" err="1" smtClean="0"/>
              <a:t>response</a:t>
            </a:r>
            <a:endParaRPr lang="hu-HU" dirty="0" smtClean="0"/>
          </a:p>
          <a:p>
            <a:pPr lvl="1"/>
            <a:r>
              <a:rPr lang="hu-HU" dirty="0" smtClean="0"/>
              <a:t>HTTP status </a:t>
            </a:r>
            <a:r>
              <a:rPr lang="hu-HU" dirty="0" err="1" smtClean="0"/>
              <a:t>code</a:t>
            </a:r>
            <a:endParaRPr lang="hu-HU" dirty="0" smtClean="0"/>
          </a:p>
          <a:p>
            <a:endParaRPr lang="hu-HU" dirty="0" smtClean="0">
              <a:hlinkClick r:id="rId2"/>
            </a:endParaRPr>
          </a:p>
          <a:p>
            <a:r>
              <a:rPr lang="hu-HU" dirty="0" smtClean="0">
                <a:hlinkClick r:id="rId2"/>
              </a:rPr>
              <a:t>https</a:t>
            </a:r>
            <a:r>
              <a:rPr lang="hu-HU" dirty="0">
                <a:hlinkClick r:id="rId2"/>
              </a:rPr>
              <a:t>://editor.swagger.io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github.com/VarvaraZadnepriak/MoviesAPI.ReactJS/blob/master/swagger.yaml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421343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Short</a:t>
            </a:r>
            <a:r>
              <a:rPr lang="hu-HU" dirty="0" smtClean="0"/>
              <a:t> </a:t>
            </a:r>
            <a:r>
              <a:rPr lang="hu-HU" dirty="0" err="1" smtClean="0"/>
              <a:t>demo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1630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Let’s</a:t>
            </a:r>
            <a:r>
              <a:rPr lang="hu-HU" dirty="0" smtClean="0"/>
              <a:t> start </a:t>
            </a:r>
            <a:r>
              <a:rPr lang="hu-HU" dirty="0" err="1" smtClean="0"/>
              <a:t>coding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github.com/epam-nye-cooperation/epam-nye-webapp</a:t>
            </a:r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337889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Feel</a:t>
            </a:r>
            <a:r>
              <a:rPr lang="hu-HU" dirty="0" smtClean="0"/>
              <a:t> free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ask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7767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Thank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/>
              <a:t/>
            </a:r>
            <a:br>
              <a:rPr lang="hu-HU" dirty="0"/>
            </a:b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attention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685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we </a:t>
            </a:r>
            <a:r>
              <a:rPr lang="hu-HU" dirty="0" err="1" smtClean="0"/>
              <a:t>know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far?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Git</a:t>
            </a:r>
            <a:endParaRPr lang="hu-HU" dirty="0" smtClean="0"/>
          </a:p>
          <a:p>
            <a:r>
              <a:rPr lang="hu-HU" dirty="0" err="1" smtClean="0"/>
              <a:t>Maven</a:t>
            </a:r>
            <a:endParaRPr lang="hu-HU" dirty="0" smtClean="0"/>
          </a:p>
          <a:p>
            <a:r>
              <a:rPr lang="hu-HU" dirty="0" smtClean="0"/>
              <a:t>HTTP</a:t>
            </a:r>
          </a:p>
          <a:p>
            <a:r>
              <a:rPr lang="hu-HU" dirty="0" smtClean="0"/>
              <a:t>Spring</a:t>
            </a:r>
          </a:p>
          <a:p>
            <a:r>
              <a:rPr lang="hu-HU" dirty="0" smtClean="0"/>
              <a:t>Spring Data</a:t>
            </a:r>
          </a:p>
          <a:p>
            <a:r>
              <a:rPr lang="hu-HU" dirty="0" smtClean="0"/>
              <a:t>Spring Boot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530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HTTP </a:t>
            </a:r>
            <a:r>
              <a:rPr lang="hu-HU" dirty="0" err="1" smtClean="0"/>
              <a:t>recap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Client</a:t>
            </a:r>
            <a:r>
              <a:rPr lang="hu-HU" dirty="0" smtClean="0"/>
              <a:t>, server</a:t>
            </a:r>
          </a:p>
          <a:p>
            <a:r>
              <a:rPr lang="hu-HU" dirty="0" err="1" smtClean="0"/>
              <a:t>Request</a:t>
            </a:r>
            <a:r>
              <a:rPr lang="hu-HU" dirty="0" smtClean="0"/>
              <a:t>, </a:t>
            </a:r>
            <a:r>
              <a:rPr lang="hu-HU" dirty="0" err="1" smtClean="0"/>
              <a:t>response</a:t>
            </a:r>
            <a:endParaRPr lang="hu-HU" dirty="0" smtClean="0"/>
          </a:p>
          <a:p>
            <a:pPr lvl="1"/>
            <a:r>
              <a:rPr lang="hu-HU" dirty="0" err="1" smtClean="0"/>
              <a:t>Headers</a:t>
            </a:r>
            <a:r>
              <a:rPr lang="hu-HU" dirty="0" smtClean="0"/>
              <a:t>, body</a:t>
            </a:r>
          </a:p>
          <a:p>
            <a:r>
              <a:rPr lang="hu-HU" dirty="0" err="1" smtClean="0"/>
              <a:t>Methods</a:t>
            </a:r>
            <a:endParaRPr lang="hu-HU" dirty="0" smtClean="0"/>
          </a:p>
          <a:p>
            <a:pPr lvl="1"/>
            <a:r>
              <a:rPr lang="hu-HU" dirty="0" smtClean="0"/>
              <a:t>GET, POST, PUT, DELETE (and </a:t>
            </a:r>
            <a:r>
              <a:rPr lang="hu-HU" dirty="0" err="1" smtClean="0"/>
              <a:t>some</a:t>
            </a:r>
            <a:r>
              <a:rPr lang="hu-HU" dirty="0" smtClean="0"/>
              <a:t> </a:t>
            </a:r>
            <a:r>
              <a:rPr lang="hu-HU" dirty="0" err="1" smtClean="0"/>
              <a:t>other</a:t>
            </a:r>
            <a:r>
              <a:rPr lang="hu-HU" dirty="0" smtClean="0"/>
              <a:t>)</a:t>
            </a:r>
          </a:p>
          <a:p>
            <a:r>
              <a:rPr lang="hu-HU" dirty="0" smtClean="0"/>
              <a:t>Status </a:t>
            </a:r>
            <a:r>
              <a:rPr lang="hu-HU" dirty="0" err="1" smtClean="0"/>
              <a:t>codes</a:t>
            </a:r>
            <a:endParaRPr lang="hu-HU" dirty="0" smtClean="0"/>
          </a:p>
          <a:p>
            <a:pPr lvl="1"/>
            <a:r>
              <a:rPr lang="hu-HU" dirty="0" smtClean="0"/>
              <a:t>1xx, 2xx, 3xx, 4xx, 5xx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6979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Spring </a:t>
            </a:r>
            <a:r>
              <a:rPr lang="hu-HU" dirty="0" err="1" smtClean="0"/>
              <a:t>recap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Java Framework</a:t>
            </a:r>
          </a:p>
          <a:p>
            <a:r>
              <a:rPr lang="hu-HU" dirty="0" err="1" smtClean="0"/>
              <a:t>Core</a:t>
            </a:r>
            <a:r>
              <a:rPr lang="hu-HU" dirty="0" smtClean="0"/>
              <a:t> </a:t>
            </a:r>
            <a:r>
              <a:rPr lang="hu-HU" dirty="0" err="1" smtClean="0"/>
              <a:t>parts</a:t>
            </a:r>
            <a:endParaRPr lang="hu-HU" dirty="0" smtClean="0"/>
          </a:p>
          <a:p>
            <a:pPr lvl="1"/>
            <a:r>
              <a:rPr lang="hu-HU" dirty="0" err="1" smtClean="0"/>
              <a:t>IoC</a:t>
            </a:r>
            <a:r>
              <a:rPr lang="hu-HU" dirty="0" smtClean="0"/>
              <a:t> </a:t>
            </a:r>
            <a:r>
              <a:rPr lang="hu-HU" dirty="0" err="1" smtClean="0"/>
              <a:t>container</a:t>
            </a:r>
            <a:r>
              <a:rPr lang="hu-HU" dirty="0" smtClean="0"/>
              <a:t> (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support</a:t>
            </a:r>
            <a:r>
              <a:rPr lang="hu-HU" dirty="0" smtClean="0"/>
              <a:t> </a:t>
            </a:r>
            <a:r>
              <a:rPr lang="hu-HU" dirty="0" err="1" smtClean="0"/>
              <a:t>dependency</a:t>
            </a:r>
            <a:r>
              <a:rPr lang="hu-HU" dirty="0" smtClean="0"/>
              <a:t> </a:t>
            </a:r>
            <a:r>
              <a:rPr lang="hu-HU" dirty="0" err="1" smtClean="0"/>
              <a:t>injection</a:t>
            </a:r>
            <a:r>
              <a:rPr lang="hu-HU" dirty="0" smtClean="0"/>
              <a:t>)</a:t>
            </a:r>
          </a:p>
          <a:p>
            <a:pPr lvl="1"/>
            <a:r>
              <a:rPr lang="hu-HU" dirty="0" err="1" smtClean="0"/>
              <a:t>Beans</a:t>
            </a:r>
            <a:endParaRPr lang="hu-HU" dirty="0" smtClean="0"/>
          </a:p>
          <a:p>
            <a:pPr lvl="1"/>
            <a:r>
              <a:rPr lang="hu-HU" dirty="0" err="1" smtClean="0"/>
              <a:t>Annotations</a:t>
            </a:r>
            <a:endParaRPr lang="hu-HU" dirty="0" smtClean="0"/>
          </a:p>
          <a:p>
            <a:r>
              <a:rPr lang="hu-HU" dirty="0" smtClean="0"/>
              <a:t>Spring Data</a:t>
            </a:r>
          </a:p>
          <a:p>
            <a:r>
              <a:rPr lang="hu-HU" dirty="0" smtClean="0"/>
              <a:t>Spring Boot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28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we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build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service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handles</a:t>
            </a:r>
            <a:r>
              <a:rPr lang="hu-HU" dirty="0" smtClean="0"/>
              <a:t> </a:t>
            </a:r>
            <a:r>
              <a:rPr lang="hu-HU" dirty="0" err="1" smtClean="0"/>
              <a:t>movies</a:t>
            </a:r>
            <a:endParaRPr lang="hu-HU" dirty="0" smtClean="0"/>
          </a:p>
          <a:p>
            <a:r>
              <a:rPr lang="hu-HU" dirty="0" smtClean="0"/>
              <a:t>Backend</a:t>
            </a:r>
          </a:p>
          <a:p>
            <a:pPr lvl="1"/>
            <a:r>
              <a:rPr lang="hu-HU" dirty="0" smtClean="0"/>
              <a:t>REST API</a:t>
            </a:r>
          </a:p>
          <a:p>
            <a:pPr lvl="1"/>
            <a:r>
              <a:rPr lang="hu-HU" dirty="0" smtClean="0"/>
              <a:t>Spring Boot</a:t>
            </a:r>
          </a:p>
          <a:p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called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others</a:t>
            </a:r>
            <a:endParaRPr lang="hu-HU" dirty="0" smtClean="0"/>
          </a:p>
          <a:p>
            <a:pPr lvl="1"/>
            <a:r>
              <a:rPr lang="hu-HU" dirty="0" err="1" smtClean="0"/>
              <a:t>Any</a:t>
            </a:r>
            <a:r>
              <a:rPr lang="hu-HU" dirty="0" smtClean="0"/>
              <a:t> </a:t>
            </a:r>
            <a:r>
              <a:rPr lang="hu-HU" dirty="0" err="1" smtClean="0"/>
              <a:t>client</a:t>
            </a:r>
            <a:endParaRPr lang="hu-HU" dirty="0" smtClean="0"/>
          </a:p>
          <a:p>
            <a:pPr lvl="1"/>
            <a:r>
              <a:rPr lang="hu-HU" dirty="0" smtClean="0"/>
              <a:t>Frontend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536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dirty="0" err="1" smtClean="0"/>
              <a:t>response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service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68" y="2250170"/>
            <a:ext cx="88392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9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What</a:t>
            </a:r>
            <a:r>
              <a:rPr lang="hu-HU" dirty="0" smtClean="0"/>
              <a:t> is REST?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 smtClean="0"/>
              <a:t>Representational</a:t>
            </a:r>
            <a:r>
              <a:rPr lang="hu-HU" b="1" dirty="0" smtClean="0"/>
              <a:t> </a:t>
            </a:r>
            <a:r>
              <a:rPr lang="hu-HU" b="1" dirty="0" err="1" smtClean="0"/>
              <a:t>State</a:t>
            </a:r>
            <a:r>
              <a:rPr lang="hu-HU" b="1" dirty="0" smtClean="0"/>
              <a:t> </a:t>
            </a:r>
            <a:r>
              <a:rPr lang="hu-HU" b="1" dirty="0" err="1" smtClean="0"/>
              <a:t>Transfer</a:t>
            </a:r>
            <a:endParaRPr lang="hu-HU" b="1" dirty="0" smtClean="0"/>
          </a:p>
          <a:p>
            <a:r>
              <a:rPr lang="hu-HU" dirty="0" err="1" smtClean="0"/>
              <a:t>Architectural</a:t>
            </a:r>
            <a:r>
              <a:rPr lang="hu-HU" dirty="0" smtClean="0"/>
              <a:t> </a:t>
            </a:r>
            <a:r>
              <a:rPr lang="hu-HU" dirty="0" err="1" smtClean="0"/>
              <a:t>style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web </a:t>
            </a:r>
            <a:r>
              <a:rPr lang="hu-HU" dirty="0" err="1" smtClean="0"/>
              <a:t>services</a:t>
            </a:r>
            <a:endParaRPr lang="hu-HU" dirty="0" smtClean="0"/>
          </a:p>
          <a:p>
            <a:r>
              <a:rPr lang="hu-HU" dirty="0" err="1" smtClean="0"/>
              <a:t>Provides</a:t>
            </a:r>
            <a:r>
              <a:rPr lang="hu-HU" dirty="0" smtClean="0"/>
              <a:t> </a:t>
            </a:r>
            <a:r>
              <a:rPr lang="hu-HU" dirty="0" err="1" smtClean="0"/>
              <a:t>guidelines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us</a:t>
            </a:r>
            <a:endParaRPr lang="hu-HU" dirty="0" smtClean="0"/>
          </a:p>
          <a:p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our</a:t>
            </a:r>
            <a:r>
              <a:rPr lang="hu-HU" dirty="0" smtClean="0"/>
              <a:t> service </a:t>
            </a:r>
            <a:r>
              <a:rPr lang="hu-HU" dirty="0" err="1" smtClean="0"/>
              <a:t>fulfills</a:t>
            </a:r>
            <a:r>
              <a:rPr lang="hu-HU" dirty="0" smtClean="0"/>
              <a:t> </a:t>
            </a:r>
            <a:r>
              <a:rPr lang="hu-HU" dirty="0" err="1" smtClean="0"/>
              <a:t>them</a:t>
            </a:r>
            <a:r>
              <a:rPr lang="hu-HU" dirty="0" smtClean="0"/>
              <a:t>: </a:t>
            </a:r>
            <a:r>
              <a:rPr lang="hu-HU" dirty="0" err="1" smtClean="0"/>
              <a:t>RESTful</a:t>
            </a:r>
            <a:endParaRPr lang="hu-HU" dirty="0" smtClean="0"/>
          </a:p>
          <a:p>
            <a:r>
              <a:rPr lang="hu-HU" dirty="0" smtClean="0"/>
              <a:t>REST over HTTP</a:t>
            </a:r>
          </a:p>
          <a:p>
            <a:pPr lvl="1"/>
            <a:r>
              <a:rPr lang="hu-HU" dirty="0" smtClean="0"/>
              <a:t>REST </a:t>
            </a:r>
            <a:r>
              <a:rPr lang="hu-HU" dirty="0" err="1" smtClean="0"/>
              <a:t>contains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guidelines</a:t>
            </a:r>
            <a:endParaRPr lang="hu-HU" dirty="0" smtClean="0"/>
          </a:p>
          <a:p>
            <a:pPr lvl="1"/>
            <a:r>
              <a:rPr lang="hu-HU" dirty="0" smtClean="0"/>
              <a:t>HTTP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protocol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communication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195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REST over HTTP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err="1" smtClean="0"/>
              <a:t>Objects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resources</a:t>
            </a:r>
            <a:endParaRPr lang="hu-HU" dirty="0" smtClean="0"/>
          </a:p>
          <a:p>
            <a:r>
              <a:rPr lang="hu-HU" dirty="0" smtClean="0"/>
              <a:t>HTTP </a:t>
            </a:r>
            <a:r>
              <a:rPr lang="hu-HU" dirty="0" err="1" smtClean="0"/>
              <a:t>methods</a:t>
            </a:r>
            <a:endParaRPr lang="hu-HU" dirty="0" smtClean="0"/>
          </a:p>
          <a:p>
            <a:pPr lvl="1"/>
            <a:r>
              <a:rPr lang="hu-HU" dirty="0" smtClean="0"/>
              <a:t>GET – </a:t>
            </a:r>
            <a:r>
              <a:rPr lang="hu-HU" dirty="0" err="1" smtClean="0"/>
              <a:t>retrieve</a:t>
            </a:r>
            <a:endParaRPr lang="hu-HU" dirty="0"/>
          </a:p>
          <a:p>
            <a:pPr lvl="1"/>
            <a:r>
              <a:rPr lang="hu-HU" dirty="0" smtClean="0"/>
              <a:t>POST – </a:t>
            </a:r>
            <a:r>
              <a:rPr lang="hu-HU" dirty="0" err="1" smtClean="0"/>
              <a:t>create</a:t>
            </a:r>
            <a:endParaRPr lang="hu-HU" dirty="0" smtClean="0"/>
          </a:p>
          <a:p>
            <a:pPr lvl="1"/>
            <a:r>
              <a:rPr lang="hu-HU" dirty="0" smtClean="0"/>
              <a:t>PUT – update</a:t>
            </a:r>
          </a:p>
          <a:p>
            <a:pPr lvl="1"/>
            <a:r>
              <a:rPr lang="hu-HU" dirty="0" smtClean="0"/>
              <a:t>DELETE – </a:t>
            </a:r>
            <a:r>
              <a:rPr lang="hu-HU" dirty="0" err="1" smtClean="0"/>
              <a:t>remove</a:t>
            </a:r>
            <a:endParaRPr lang="hu-HU" dirty="0" smtClean="0"/>
          </a:p>
          <a:p>
            <a:r>
              <a:rPr lang="hu-HU" dirty="0" err="1" smtClean="0"/>
              <a:t>Well</a:t>
            </a:r>
            <a:r>
              <a:rPr lang="hu-HU" dirty="0" smtClean="0"/>
              <a:t> </a:t>
            </a:r>
            <a:r>
              <a:rPr lang="hu-HU" dirty="0" err="1" smtClean="0"/>
              <a:t>chosen</a:t>
            </a:r>
            <a:r>
              <a:rPr lang="hu-HU" dirty="0" smtClean="0"/>
              <a:t> HTTP status </a:t>
            </a:r>
            <a:r>
              <a:rPr lang="hu-HU" dirty="0" err="1" smtClean="0"/>
              <a:t>codes</a:t>
            </a:r>
            <a:endParaRPr lang="hu-HU" dirty="0" smtClean="0"/>
          </a:p>
          <a:p>
            <a:r>
              <a:rPr lang="hu-HU" dirty="0" err="1" smtClean="0"/>
              <a:t>Stateless</a:t>
            </a:r>
            <a:r>
              <a:rPr lang="hu-HU" dirty="0" smtClean="0"/>
              <a:t> </a:t>
            </a:r>
            <a:r>
              <a:rPr lang="hu-HU" dirty="0" err="1" smtClean="0"/>
              <a:t>communication</a:t>
            </a:r>
            <a:endParaRPr lang="hu-HU" dirty="0" smtClean="0"/>
          </a:p>
          <a:p>
            <a:r>
              <a:rPr lang="hu-HU" dirty="0" err="1" smtClean="0"/>
              <a:t>Representation</a:t>
            </a:r>
            <a:endParaRPr lang="hu-HU" dirty="0" smtClean="0"/>
          </a:p>
          <a:p>
            <a:pPr lvl="1"/>
            <a:r>
              <a:rPr lang="hu-HU" dirty="0" err="1" smtClean="0"/>
              <a:t>Often</a:t>
            </a:r>
            <a:r>
              <a:rPr lang="hu-HU" dirty="0" smtClean="0"/>
              <a:t> JSON </a:t>
            </a:r>
            <a:r>
              <a:rPr lang="hu-HU" dirty="0" err="1" smtClean="0"/>
              <a:t>or</a:t>
            </a:r>
            <a:r>
              <a:rPr lang="hu-HU" dirty="0" smtClean="0"/>
              <a:t> XML</a:t>
            </a:r>
          </a:p>
          <a:p>
            <a:pPr lvl="1"/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anything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9570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JSON </a:t>
            </a:r>
            <a:r>
              <a:rPr lang="hu-HU" dirty="0" err="1" smtClean="0"/>
              <a:t>example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json.org/example.html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1026" name="Picture 2" descr="https://res.cloudinary.com/practicaldev/image/fetch/s--lMCSdhKn--/c_limit%2Cf_auto%2Cfl_progressive%2Cq_auto%2Cw_880/https:/dev-to-uploads.s3.amazonaws.com/i/pwcvsq0ui9w5zzfvz6d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230" y="2824625"/>
            <a:ext cx="39528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01729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273</Words>
  <Application>Microsoft Office PowerPoint</Application>
  <PresentationFormat>Szélesvásznú</PresentationFormat>
  <Paragraphs>93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2" baseType="lpstr">
      <vt:lpstr>Arial</vt:lpstr>
      <vt:lpstr>Consolas</vt:lpstr>
      <vt:lpstr>Trebuchet MS</vt:lpstr>
      <vt:lpstr>Wingdings 3</vt:lpstr>
      <vt:lpstr>Fazetta</vt:lpstr>
      <vt:lpstr>Building a REST API with Spring Boot</vt:lpstr>
      <vt:lpstr>What do we know so far?</vt:lpstr>
      <vt:lpstr>HTTP recap</vt:lpstr>
      <vt:lpstr>Spring recap</vt:lpstr>
      <vt:lpstr>What are we going to build?</vt:lpstr>
      <vt:lpstr>Example response from the service</vt:lpstr>
      <vt:lpstr>What is REST?</vt:lpstr>
      <vt:lpstr>REST over HTTP</vt:lpstr>
      <vt:lpstr>JSON example</vt:lpstr>
      <vt:lpstr>REST example - GET</vt:lpstr>
      <vt:lpstr>REST example - POST</vt:lpstr>
      <vt:lpstr>The reference API</vt:lpstr>
      <vt:lpstr>REST API documentation</vt:lpstr>
      <vt:lpstr>Short demo</vt:lpstr>
      <vt:lpstr>Let’s start coding!</vt:lpstr>
      <vt:lpstr>Feel free to ask!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REST API with Spring Boot</dc:title>
  <dc:creator>Veres Dávid</dc:creator>
  <cp:lastModifiedBy>Veres Dávid</cp:lastModifiedBy>
  <cp:revision>24</cp:revision>
  <dcterms:created xsi:type="dcterms:W3CDTF">2022-02-22T18:17:53Z</dcterms:created>
  <dcterms:modified xsi:type="dcterms:W3CDTF">2022-02-22T19:14:55Z</dcterms:modified>
</cp:coreProperties>
</file>