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2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0" r:id="rId20"/>
    <p:sldId id="272" r:id="rId21"/>
    <p:sldId id="273" r:id="rId22"/>
    <p:sldId id="274" r:id="rId23"/>
    <p:sldId id="275" r:id="rId24"/>
    <p:sldId id="276" r:id="rId25"/>
    <p:sldId id="278" r:id="rId26"/>
    <p:sldId id="279" r:id="rId27"/>
    <p:sldId id="29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zhalika Levandouskaya" initials="AL" lastIdx="43" clrIdx="0">
    <p:extLst>
      <p:ext uri="{19B8F6BF-5375-455C-9EA6-DF929625EA0E}">
        <p15:presenceInfo xmlns:p15="http://schemas.microsoft.com/office/powerpoint/2012/main" userId="S::Anzhalika_Levandouskaya@epam.com::92adfee3-e19f-494c-b48e-2a057e813d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84A5E-7045-7349-8EB9-E37DA956361E}" v="237" dt="2021-04-09T11:00:09.994"/>
    <p1510:client id="{CA169F45-5589-4D02-B933-EE3D29406E05}" v="12" dt="2021-04-09T09:53:46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60" autoAdjust="0"/>
    <p:restoredTop sz="94661"/>
  </p:normalViewPr>
  <p:slideViewPr>
    <p:cSldViewPr snapToGrid="0">
      <p:cViewPr varScale="1">
        <p:scale>
          <a:sx n="108" d="100"/>
          <a:sy n="108" d="100"/>
        </p:scale>
        <p:origin x="1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yna Samakhavets" userId="9c3389a2-2eec-47b9-9265-8354a2c6e60c" providerId="ADAL" clId="{CA169F45-5589-4D02-B933-EE3D29406E05}"/>
    <pc:docChg chg="custSel modMainMaster">
      <pc:chgData name="Iryna Samakhavets" userId="9c3389a2-2eec-47b9-9265-8354a2c6e60c" providerId="ADAL" clId="{CA169F45-5589-4D02-B933-EE3D29406E05}" dt="2021-04-09T09:53:46.459" v="1" actId="478"/>
      <pc:docMkLst>
        <pc:docMk/>
      </pc:docMkLst>
      <pc:sldMasterChg chg="modSldLayout">
        <pc:chgData name="Iryna Samakhavets" userId="9c3389a2-2eec-47b9-9265-8354a2c6e60c" providerId="ADAL" clId="{CA169F45-5589-4D02-B933-EE3D29406E05}" dt="2021-04-09T09:53:46.459" v="1" actId="478"/>
        <pc:sldMasterMkLst>
          <pc:docMk/>
          <pc:sldMasterMk cId="6025338" sldId="2147483717"/>
        </pc:sldMasterMkLst>
        <pc:sldLayoutChg chg="delSp mod">
          <pc:chgData name="Iryna Samakhavets" userId="9c3389a2-2eec-47b9-9265-8354a2c6e60c" providerId="ADAL" clId="{CA169F45-5589-4D02-B933-EE3D29406E05}" dt="2021-04-09T09:53:44.615" v="0" actId="478"/>
          <pc:sldLayoutMkLst>
            <pc:docMk/>
            <pc:sldMasterMk cId="6025338" sldId="2147483717"/>
            <pc:sldLayoutMk cId="854095972" sldId="2147483744"/>
          </pc:sldLayoutMkLst>
          <pc:picChg chg="del">
            <ac:chgData name="Iryna Samakhavets" userId="9c3389a2-2eec-47b9-9265-8354a2c6e60c" providerId="ADAL" clId="{CA169F45-5589-4D02-B933-EE3D29406E05}" dt="2021-04-09T09:53:44.615" v="0" actId="478"/>
            <ac:picMkLst>
              <pc:docMk/>
              <pc:sldMasterMk cId="6025338" sldId="2147483717"/>
              <pc:sldLayoutMk cId="854095972" sldId="2147483744"/>
              <ac:picMk id="8" creationId="{16CBFE6D-2574-4431-9DE8-59662CACBA43}"/>
            </ac:picMkLst>
          </pc:picChg>
        </pc:sldLayoutChg>
        <pc:sldLayoutChg chg="delSp mod">
          <pc:chgData name="Iryna Samakhavets" userId="9c3389a2-2eec-47b9-9265-8354a2c6e60c" providerId="ADAL" clId="{CA169F45-5589-4D02-B933-EE3D29406E05}" dt="2021-04-09T09:53:46.459" v="1" actId="478"/>
          <pc:sldLayoutMkLst>
            <pc:docMk/>
            <pc:sldMasterMk cId="6025338" sldId="2147483717"/>
            <pc:sldLayoutMk cId="96996155" sldId="2147483762"/>
          </pc:sldLayoutMkLst>
          <pc:picChg chg="del">
            <ac:chgData name="Iryna Samakhavets" userId="9c3389a2-2eec-47b9-9265-8354a2c6e60c" providerId="ADAL" clId="{CA169F45-5589-4D02-B933-EE3D29406E05}" dt="2021-04-09T09:53:46.459" v="1" actId="478"/>
            <ac:picMkLst>
              <pc:docMk/>
              <pc:sldMasterMk cId="6025338" sldId="2147483717"/>
              <pc:sldLayoutMk cId="96996155" sldId="2147483762"/>
              <ac:picMk id="8" creationId="{16CBFE6D-2574-4431-9DE8-59662CACBA43}"/>
            </ac:picMkLst>
          </pc:picChg>
        </pc:sldLayoutChg>
      </pc:sldMasterChg>
    </pc:docChg>
  </pc:docChgLst>
  <pc:docChgLst>
    <pc:chgData name="Palina Vilava" userId="2da16f30-436a-4d99-a599-a4b0cba3622b" providerId="ADAL" clId="{29E84A5E-7045-7349-8EB9-E37DA956361E}"/>
    <pc:docChg chg="undo custSel addSld delSld modSld modMainMaster">
      <pc:chgData name="Palina Vilava" userId="2da16f30-436a-4d99-a599-a4b0cba3622b" providerId="ADAL" clId="{29E84A5E-7045-7349-8EB9-E37DA956361E}" dt="2021-04-09T11:00:09.995" v="236" actId="403"/>
      <pc:docMkLst>
        <pc:docMk/>
      </pc:docMkLst>
      <pc:sldChg chg="addSp delSp modSp mod chgLayout">
        <pc:chgData name="Palina Vilava" userId="2da16f30-436a-4d99-a599-a4b0cba3622b" providerId="ADAL" clId="{29E84A5E-7045-7349-8EB9-E37DA956361E}" dt="2021-04-09T11:00:09.995" v="236" actId="403"/>
        <pc:sldMkLst>
          <pc:docMk/>
          <pc:sldMk cId="3591971344" sldId="256"/>
        </pc:sldMkLst>
        <pc:spChg chg="add mod ord">
          <ac:chgData name="Palina Vilava" userId="2da16f30-436a-4d99-a599-a4b0cba3622b" providerId="ADAL" clId="{29E84A5E-7045-7349-8EB9-E37DA956361E}" dt="2021-04-09T11:00:09.995" v="236" actId="403"/>
          <ac:spMkLst>
            <pc:docMk/>
            <pc:sldMk cId="3591971344" sldId="256"/>
            <ac:spMk id="2" creationId="{CA3BB777-E3A7-3349-B820-C2E473EC54E8}"/>
          </ac:spMkLst>
        </pc:spChg>
        <pc:spChg chg="add mod ord">
          <ac:chgData name="Palina Vilava" userId="2da16f30-436a-4d99-a599-a4b0cba3622b" providerId="ADAL" clId="{29E84A5E-7045-7349-8EB9-E37DA956361E}" dt="2021-04-09T10:59:51.416" v="230" actId="20577"/>
          <ac:spMkLst>
            <pc:docMk/>
            <pc:sldMk cId="3591971344" sldId="256"/>
            <ac:spMk id="3" creationId="{887DE665-95EF-7C44-9386-81441B656B3A}"/>
          </ac:spMkLst>
        </pc:spChg>
        <pc:spChg chg="add mod ord">
          <ac:chgData name="Palina Vilava" userId="2da16f30-436a-4d99-a599-a4b0cba3622b" providerId="ADAL" clId="{29E84A5E-7045-7349-8EB9-E37DA956361E}" dt="2021-04-09T10:59:54.667" v="234" actId="20577"/>
          <ac:spMkLst>
            <pc:docMk/>
            <pc:sldMk cId="3591971344" sldId="256"/>
            <ac:spMk id="4" creationId="{022A8A66-7877-3B41-B6B6-945CAC5423E0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5" creationId="{37E5DFE9-0BB9-46C0-95F0-4076A0680178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6" creationId="{F358BC15-9AFA-4B24-AD57-0B9FD9B03BC8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7" creationId="{2F97B039-F4FF-4D6E-A30E-8B9B8C8C3D02}"/>
          </ac:spMkLst>
        </pc:spChg>
      </pc:sldChg>
      <pc:sldChg chg="addSp delSp modSp new del mod">
        <pc:chgData name="Palina Vilava" userId="2da16f30-436a-4d99-a599-a4b0cba3622b" providerId="ADAL" clId="{29E84A5E-7045-7349-8EB9-E37DA956361E}" dt="2021-04-07T11:57:43.844" v="197" actId="2696"/>
        <pc:sldMkLst>
          <pc:docMk/>
          <pc:sldMk cId="3000497978" sldId="257"/>
        </pc:sldMkLst>
        <pc:spChg chg="add del mod">
          <ac:chgData name="Palina Vilava" userId="2da16f30-436a-4d99-a599-a4b0cba3622b" providerId="ADAL" clId="{29E84A5E-7045-7349-8EB9-E37DA956361E}" dt="2021-04-07T11:57:13.622" v="183" actId="478"/>
          <ac:spMkLst>
            <pc:docMk/>
            <pc:sldMk cId="3000497978" sldId="257"/>
            <ac:spMk id="4" creationId="{E581BADC-09C4-A145-AF18-841F80A0068B}"/>
          </ac:spMkLst>
        </pc:spChg>
        <pc:spChg chg="add del mod">
          <ac:chgData name="Palina Vilava" userId="2da16f30-436a-4d99-a599-a4b0cba3622b" providerId="ADAL" clId="{29E84A5E-7045-7349-8EB9-E37DA956361E}" dt="2021-04-07T11:57:41.971" v="196" actId="478"/>
          <ac:spMkLst>
            <pc:docMk/>
            <pc:sldMk cId="3000497978" sldId="257"/>
            <ac:spMk id="5" creationId="{3BBFD6EB-8286-D94F-8D9D-A8E930B765CB}"/>
          </ac:spMkLst>
        </pc:spChg>
      </pc:sldChg>
      <pc:sldMasterChg chg="modSp mod addSldLayout modSldLayout">
        <pc:chgData name="Palina Vilava" userId="2da16f30-436a-4d99-a599-a4b0cba3622b" providerId="ADAL" clId="{29E84A5E-7045-7349-8EB9-E37DA956361E}" dt="2021-04-07T12:17:51.959" v="199" actId="6014"/>
        <pc:sldMasterMkLst>
          <pc:docMk/>
          <pc:sldMasterMk cId="6025338" sldId="2147483717"/>
        </pc:sldMasterMkLst>
        <pc:sldLayoutChg chg="mod">
          <pc:chgData name="Palina Vilava" userId="2da16f30-436a-4d99-a599-a4b0cba3622b" providerId="ADAL" clId="{29E84A5E-7045-7349-8EB9-E37DA956361E}" dt="2021-04-07T11:47:20.872" v="45" actId="6014"/>
          <pc:sldLayoutMkLst>
            <pc:docMk/>
            <pc:sldMasterMk cId="6025338" sldId="2147483717"/>
            <pc:sldLayoutMk cId="802160967" sldId="2147483732"/>
          </pc:sldLayoutMkLst>
        </pc:sldLayoutChg>
        <pc:sldLayoutChg chg="mod">
          <pc:chgData name="Palina Vilava" userId="2da16f30-436a-4d99-a599-a4b0cba3622b" providerId="ADAL" clId="{29E84A5E-7045-7349-8EB9-E37DA956361E}" dt="2021-04-07T11:44:05.286" v="34" actId="6014"/>
          <pc:sldLayoutMkLst>
            <pc:docMk/>
            <pc:sldMasterMk cId="6025338" sldId="2147483717"/>
            <pc:sldLayoutMk cId="1641687614" sldId="2147483734"/>
          </pc:sldLayoutMkLst>
        </pc:sldLayoutChg>
        <pc:sldLayoutChg chg="mod">
          <pc:chgData name="Palina Vilava" userId="2da16f30-436a-4d99-a599-a4b0cba3622b" providerId="ADAL" clId="{29E84A5E-7045-7349-8EB9-E37DA956361E}" dt="2021-04-07T11:45:35.959" v="37" actId="6014"/>
          <pc:sldLayoutMkLst>
            <pc:docMk/>
            <pc:sldMasterMk cId="6025338" sldId="2147483717"/>
            <pc:sldLayoutMk cId="98546723" sldId="2147483735"/>
          </pc:sldLayoutMkLst>
        </pc:sldLayoutChg>
        <pc:sldLayoutChg chg="mod">
          <pc:chgData name="Palina Vilava" userId="2da16f30-436a-4d99-a599-a4b0cba3622b" providerId="ADAL" clId="{29E84A5E-7045-7349-8EB9-E37DA956361E}" dt="2021-04-07T11:41:55.585" v="26" actId="6014"/>
          <pc:sldLayoutMkLst>
            <pc:docMk/>
            <pc:sldMasterMk cId="6025338" sldId="2147483717"/>
            <pc:sldLayoutMk cId="3692294782" sldId="2147483736"/>
          </pc:sldLayoutMkLst>
        </pc:sldLayoutChg>
        <pc:sldLayoutChg chg="mod">
          <pc:chgData name="Palina Vilava" userId="2da16f30-436a-4d99-a599-a4b0cba3622b" providerId="ADAL" clId="{29E84A5E-7045-7349-8EB9-E37DA956361E}" dt="2021-04-07T11:45:46.641" v="38" actId="6014"/>
          <pc:sldLayoutMkLst>
            <pc:docMk/>
            <pc:sldMasterMk cId="6025338" sldId="2147483717"/>
            <pc:sldLayoutMk cId="821494556" sldId="2147483737"/>
          </pc:sldLayoutMkLst>
        </pc:sldLayoutChg>
        <pc:sldLayoutChg chg="mod">
          <pc:chgData name="Palina Vilava" userId="2da16f30-436a-4d99-a599-a4b0cba3622b" providerId="ADAL" clId="{29E84A5E-7045-7349-8EB9-E37DA956361E}" dt="2021-04-07T11:41:42.357" v="25" actId="6014"/>
          <pc:sldLayoutMkLst>
            <pc:docMk/>
            <pc:sldMasterMk cId="6025338" sldId="2147483717"/>
            <pc:sldLayoutMk cId="3661082933" sldId="2147483738"/>
          </pc:sldLayoutMkLst>
        </pc:sldLayoutChg>
        <pc:sldLayoutChg chg="modSp mod">
          <pc:chgData name="Palina Vilava" userId="2da16f30-436a-4d99-a599-a4b0cba3622b" providerId="ADAL" clId="{29E84A5E-7045-7349-8EB9-E37DA956361E}" dt="2021-04-07T11:46:00.419" v="39" actId="6014"/>
          <pc:sldLayoutMkLst>
            <pc:docMk/>
            <pc:sldMasterMk cId="6025338" sldId="2147483717"/>
            <pc:sldLayoutMk cId="3576920143" sldId="2147483739"/>
          </pc:sldLayoutMkLst>
          <pc:spChg chg="mod">
            <ac:chgData name="Palina Vilava" userId="2da16f30-436a-4d99-a599-a4b0cba3622b" providerId="ADAL" clId="{29E84A5E-7045-7349-8EB9-E37DA956361E}" dt="2021-04-07T11:40:40.885" v="23" actId="14100"/>
            <ac:spMkLst>
              <pc:docMk/>
              <pc:sldMasterMk cId="6025338" sldId="2147483717"/>
              <pc:sldLayoutMk cId="3576920143" sldId="2147483739"/>
              <ac:spMk id="2" creationId="{263D721A-127A-4DBE-B738-ABA4893319BC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41:32.307" v="24" actId="6014"/>
          <pc:sldLayoutMkLst>
            <pc:docMk/>
            <pc:sldMasterMk cId="6025338" sldId="2147483717"/>
            <pc:sldLayoutMk cId="2923105718" sldId="2147483740"/>
          </pc:sldLayoutMkLst>
          <pc:spChg chg="mod">
            <ac:chgData name="Palina Vilava" userId="2da16f30-436a-4d99-a599-a4b0cba3622b" providerId="ADAL" clId="{29E84A5E-7045-7349-8EB9-E37DA956361E}" dt="2021-04-07T11:38:42.608" v="17" actId="14100"/>
            <ac:spMkLst>
              <pc:docMk/>
              <pc:sldMasterMk cId="6025338" sldId="2147483717"/>
              <pc:sldLayoutMk cId="2923105718" sldId="2147483740"/>
              <ac:spMk id="2" creationId="{263D721A-127A-4DBE-B738-ABA4893319BC}"/>
            </ac:spMkLst>
          </pc:spChg>
          <pc:spChg chg="del">
            <ac:chgData name="Palina Vilava" userId="2da16f30-436a-4d99-a599-a4b0cba3622b" providerId="ADAL" clId="{29E84A5E-7045-7349-8EB9-E37DA956361E}" dt="2021-04-07T11:38:31.075" v="14" actId="478"/>
            <ac:spMkLst>
              <pc:docMk/>
              <pc:sldMasterMk cId="6025338" sldId="2147483717"/>
              <pc:sldLayoutMk cId="2923105718" sldId="2147483740"/>
              <ac:spMk id="8" creationId="{10D45F08-25E9-4235-B1BA-50ED19539CA6}"/>
            </ac:spMkLst>
          </pc:spChg>
          <pc:spChg chg="add mod">
            <ac:chgData name="Palina Vilava" userId="2da16f30-436a-4d99-a599-a4b0cba3622b" providerId="ADAL" clId="{29E84A5E-7045-7349-8EB9-E37DA956361E}" dt="2021-04-07T11:38:34.413" v="16" actId="14100"/>
            <ac:spMkLst>
              <pc:docMk/>
              <pc:sldMasterMk cId="6025338" sldId="2147483717"/>
              <pc:sldLayoutMk cId="2923105718" sldId="2147483740"/>
              <ac:spMk id="9" creationId="{46C1CA1B-2E41-DA49-A688-13BC117567D0}"/>
            </ac:spMkLst>
          </pc:spChg>
          <pc:spChg chg="add del mod">
            <ac:chgData name="Palina Vilava" userId="2da16f30-436a-4d99-a599-a4b0cba3622b" providerId="ADAL" clId="{29E84A5E-7045-7349-8EB9-E37DA956361E}" dt="2021-04-07T11:38:49.677" v="21" actId="478"/>
            <ac:spMkLst>
              <pc:docMk/>
              <pc:sldMasterMk cId="6025338" sldId="2147483717"/>
              <pc:sldLayoutMk cId="2923105718" sldId="2147483740"/>
              <ac:spMk id="12" creationId="{BA5F1F02-3435-2C43-AE85-39F4D3B5ECB8}"/>
            </ac:spMkLst>
          </pc:spChg>
        </pc:sldLayoutChg>
        <pc:sldLayoutChg chg="mod">
          <pc:chgData name="Palina Vilava" userId="2da16f30-436a-4d99-a599-a4b0cba3622b" providerId="ADAL" clId="{29E84A5E-7045-7349-8EB9-E37DA956361E}" dt="2021-04-07T11:45:28.812" v="36" actId="6014"/>
          <pc:sldLayoutMkLst>
            <pc:docMk/>
            <pc:sldMasterMk cId="6025338" sldId="2147483717"/>
            <pc:sldLayoutMk cId="2700087433" sldId="2147483741"/>
          </pc:sldLayoutMkLst>
        </pc:sldLayoutChg>
        <pc:sldLayoutChg chg="mod">
          <pc:chgData name="Palina Vilava" userId="2da16f30-436a-4d99-a599-a4b0cba3622b" providerId="ADAL" clId="{29E84A5E-7045-7349-8EB9-E37DA956361E}" dt="2021-04-07T11:46:24.279" v="40" actId="6014"/>
          <pc:sldLayoutMkLst>
            <pc:docMk/>
            <pc:sldMasterMk cId="6025338" sldId="2147483717"/>
            <pc:sldLayoutMk cId="1202495231" sldId="2147483742"/>
          </pc:sldLayoutMkLst>
        </pc:sldLayoutChg>
        <pc:sldLayoutChg chg="mod">
          <pc:chgData name="Palina Vilava" userId="2da16f30-436a-4d99-a599-a4b0cba3622b" providerId="ADAL" clId="{29E84A5E-7045-7349-8EB9-E37DA956361E}" dt="2021-04-07T11:43:36.884" v="32" actId="6014"/>
          <pc:sldLayoutMkLst>
            <pc:docMk/>
            <pc:sldMasterMk cId="6025338" sldId="2147483717"/>
            <pc:sldLayoutMk cId="3075079838" sldId="2147483743"/>
          </pc:sldLayoutMkLst>
        </pc:sldLayoutChg>
        <pc:sldLayoutChg chg="mod">
          <pc:chgData name="Palina Vilava" userId="2da16f30-436a-4d99-a599-a4b0cba3622b" providerId="ADAL" clId="{29E84A5E-7045-7349-8EB9-E37DA956361E}" dt="2021-04-07T11:42:52.238" v="30" actId="6014"/>
          <pc:sldLayoutMkLst>
            <pc:docMk/>
            <pc:sldMasterMk cId="6025338" sldId="2147483717"/>
            <pc:sldLayoutMk cId="854095972" sldId="2147483744"/>
          </pc:sldLayoutMkLst>
        </pc:sldLayoutChg>
        <pc:sldLayoutChg chg="mod">
          <pc:chgData name="Palina Vilava" userId="2da16f30-436a-4d99-a599-a4b0cba3622b" providerId="ADAL" clId="{29E84A5E-7045-7349-8EB9-E37DA956361E}" dt="2021-04-07T11:45:02.058" v="35" actId="6014"/>
          <pc:sldLayoutMkLst>
            <pc:docMk/>
            <pc:sldMasterMk cId="6025338" sldId="2147483717"/>
            <pc:sldLayoutMk cId="607523831" sldId="2147483745"/>
          </pc:sldLayoutMkLst>
        </pc:sldLayoutChg>
        <pc:sldLayoutChg chg="mod">
          <pc:chgData name="Palina Vilava" userId="2da16f30-436a-4d99-a599-a4b0cba3622b" providerId="ADAL" clId="{29E84A5E-7045-7349-8EB9-E37DA956361E}" dt="2021-04-07T11:46:42.567" v="41" actId="6014"/>
          <pc:sldLayoutMkLst>
            <pc:docMk/>
            <pc:sldMasterMk cId="6025338" sldId="2147483717"/>
            <pc:sldLayoutMk cId="21247453" sldId="2147483746"/>
          </pc:sldLayoutMkLst>
        </pc:sldLayoutChg>
        <pc:sldLayoutChg chg="mod">
          <pc:chgData name="Palina Vilava" userId="2da16f30-436a-4d99-a599-a4b0cba3622b" providerId="ADAL" clId="{29E84A5E-7045-7349-8EB9-E37DA956361E}" dt="2021-04-07T11:47:06.191" v="43" actId="6014"/>
          <pc:sldLayoutMkLst>
            <pc:docMk/>
            <pc:sldMasterMk cId="6025338" sldId="2147483717"/>
            <pc:sldLayoutMk cId="1088340687" sldId="2147483747"/>
          </pc:sldLayoutMkLst>
        </pc:sldLayoutChg>
        <pc:sldLayoutChg chg="mod">
          <pc:chgData name="Palina Vilava" userId="2da16f30-436a-4d99-a599-a4b0cba3622b" providerId="ADAL" clId="{29E84A5E-7045-7349-8EB9-E37DA956361E}" dt="2021-04-07T11:47:14.156" v="44" actId="6014"/>
          <pc:sldLayoutMkLst>
            <pc:docMk/>
            <pc:sldMasterMk cId="6025338" sldId="2147483717"/>
            <pc:sldLayoutMk cId="2713037627" sldId="2147483748"/>
          </pc:sldLayoutMkLst>
        </pc:sldLayoutChg>
        <pc:sldLayoutChg chg="mod">
          <pc:chgData name="Palina Vilava" userId="2da16f30-436a-4d99-a599-a4b0cba3622b" providerId="ADAL" clId="{29E84A5E-7045-7349-8EB9-E37DA956361E}" dt="2021-04-07T11:47:25.664" v="46" actId="6014"/>
          <pc:sldLayoutMkLst>
            <pc:docMk/>
            <pc:sldMasterMk cId="6025338" sldId="2147483717"/>
            <pc:sldLayoutMk cId="363397111" sldId="2147483749"/>
          </pc:sldLayoutMkLst>
        </pc:sldLayoutChg>
        <pc:sldLayoutChg chg="mod">
          <pc:chgData name="Palina Vilava" userId="2da16f30-436a-4d99-a599-a4b0cba3622b" providerId="ADAL" clId="{29E84A5E-7045-7349-8EB9-E37DA956361E}" dt="2021-04-07T11:43:15.176" v="31" actId="6014"/>
          <pc:sldLayoutMkLst>
            <pc:docMk/>
            <pc:sldMasterMk cId="6025338" sldId="2147483717"/>
            <pc:sldLayoutMk cId="4024236537" sldId="2147483755"/>
          </pc:sldLayoutMkLst>
        </pc:sldLayoutChg>
        <pc:sldLayoutChg chg="mod">
          <pc:chgData name="Palina Vilava" userId="2da16f30-436a-4d99-a599-a4b0cba3622b" providerId="ADAL" clId="{29E84A5E-7045-7349-8EB9-E37DA956361E}" dt="2021-04-07T11:43:53.573" v="33" actId="6014"/>
          <pc:sldLayoutMkLst>
            <pc:docMk/>
            <pc:sldMasterMk cId="6025338" sldId="2147483717"/>
            <pc:sldLayoutMk cId="2197146" sldId="2147483756"/>
          </pc:sldLayoutMkLst>
        </pc:sldLayoutChg>
        <pc:sldLayoutChg chg="mod">
          <pc:chgData name="Palina Vilava" userId="2da16f30-436a-4d99-a599-a4b0cba3622b" providerId="ADAL" clId="{29E84A5E-7045-7349-8EB9-E37DA956361E}" dt="2021-04-07T11:42:42.275" v="29" actId="6014"/>
          <pc:sldLayoutMkLst>
            <pc:docMk/>
            <pc:sldMasterMk cId="6025338" sldId="2147483717"/>
            <pc:sldLayoutMk cId="96996155" sldId="2147483762"/>
          </pc:sldLayoutMkLst>
        </pc:sldLayoutChg>
        <pc:sldLayoutChg chg="addSp delSp modSp add mod modTransition">
          <pc:chgData name="Palina Vilava" userId="2da16f30-436a-4d99-a599-a4b0cba3622b" providerId="ADAL" clId="{29E84A5E-7045-7349-8EB9-E37DA956361E}" dt="2021-04-07T11:48:55.966" v="71" actId="1036"/>
          <pc:sldLayoutMkLst>
            <pc:docMk/>
            <pc:sldMasterMk cId="6025338" sldId="2147483717"/>
            <pc:sldLayoutMk cId="951812729" sldId="2147483763"/>
          </pc:sldLayoutMkLst>
          <pc:spChg chg="mod">
            <ac:chgData name="Palina Vilava" userId="2da16f30-436a-4d99-a599-a4b0cba3622b" providerId="ADAL" clId="{29E84A5E-7045-7349-8EB9-E37DA956361E}" dt="2021-04-07T11:48:29.909" v="50" actId="1076"/>
            <ac:spMkLst>
              <pc:docMk/>
              <pc:sldMasterMk cId="6025338" sldId="2147483717"/>
              <pc:sldLayoutMk cId="951812729" sldId="2147483763"/>
              <ac:spMk id="2" creationId="{072D1CE3-09AB-4B8F-B4EA-802DA1F8168A}"/>
            </ac:spMkLst>
          </pc:spChg>
          <pc:spChg chg="mod">
            <ac:chgData name="Palina Vilava" userId="2da16f30-436a-4d99-a599-a4b0cba3622b" providerId="ADAL" clId="{29E84A5E-7045-7349-8EB9-E37DA956361E}" dt="2021-04-07T11:48:47.200" v="55" actId="14100"/>
            <ac:spMkLst>
              <pc:docMk/>
              <pc:sldMasterMk cId="6025338" sldId="2147483717"/>
              <pc:sldLayoutMk cId="951812729" sldId="2147483763"/>
              <ac:spMk id="3" creationId="{BDF03CD9-50C7-44B7-B928-FC1A6F91398C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6" creationId="{1633460F-F216-4161-81D4-61770D44485A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9" creationId="{183A137D-51C1-42BD-8E6A-5A17CA8E69F1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0" creationId="{788F9D7D-61B7-4023-A90A-331ABB6016CE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1" creationId="{B5F31C29-0270-444C-AB5B-F5F8275A4E72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2" creationId="{0B6A5DF8-022B-46A9-9257-DAA098142E51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3" creationId="{7CF17201-04E3-48ED-9077-B42ECD88DB79}"/>
            </ac:spMkLst>
          </pc:spChg>
          <pc:spChg chg="add mod">
            <ac:chgData name="Palina Vilava" userId="2da16f30-436a-4d99-a599-a4b0cba3622b" providerId="ADAL" clId="{29E84A5E-7045-7349-8EB9-E37DA956361E}" dt="2021-04-07T11:48:43.733" v="54"/>
            <ac:spMkLst>
              <pc:docMk/>
              <pc:sldMasterMk cId="6025338" sldId="2147483717"/>
              <pc:sldLayoutMk cId="951812729" sldId="2147483763"/>
              <ac:spMk id="14" creationId="{D26DCF78-A14C-7743-94BB-7E13C2AD8622}"/>
            </ac:spMkLst>
          </pc:spChg>
          <pc:cxnChg chg="del">
            <ac:chgData name="Palina Vilava" userId="2da16f30-436a-4d99-a599-a4b0cba3622b" providerId="ADAL" clId="{29E84A5E-7045-7349-8EB9-E37DA956361E}" dt="2021-04-07T11:48:43.048" v="53" actId="478"/>
            <ac:cxnSpMkLst>
              <pc:docMk/>
              <pc:sldMasterMk cId="6025338" sldId="2147483717"/>
              <pc:sldLayoutMk cId="951812729" sldId="2147483763"/>
              <ac:cxnSpMk id="15" creationId="{654B6A1A-ED6A-490A-AA56-15684042F07D}"/>
            </ac:cxnSpMkLst>
          </pc:cxnChg>
        </pc:sldLayoutChg>
        <pc:sldLayoutChg chg="addSp delSp modSp new mod setBg">
          <pc:chgData name="Palina Vilava" userId="2da16f30-436a-4d99-a599-a4b0cba3622b" providerId="ADAL" clId="{29E84A5E-7045-7349-8EB9-E37DA956361E}" dt="2021-04-07T11:54:21.629" v="112" actId="208"/>
          <pc:sldLayoutMkLst>
            <pc:docMk/>
            <pc:sldMasterMk cId="6025338" sldId="2147483717"/>
            <pc:sldLayoutMk cId="1550210797" sldId="2147483764"/>
          </pc:sldLayoutMkLst>
          <pc:spChg chg="del">
            <ac:chgData name="Palina Vilava" userId="2da16f30-436a-4d99-a599-a4b0cba3622b" providerId="ADAL" clId="{29E84A5E-7045-7349-8EB9-E37DA956361E}" dt="2021-04-07T11:51:09.962" v="74" actId="478"/>
            <ac:spMkLst>
              <pc:docMk/>
              <pc:sldMasterMk cId="6025338" sldId="2147483717"/>
              <pc:sldLayoutMk cId="1550210797" sldId="2147483764"/>
              <ac:spMk id="2" creationId="{E5B9B13E-8BAF-BF4C-BD87-150C944FB29D}"/>
            </ac:spMkLst>
          </pc:spChg>
          <pc:spChg chg="add mod">
            <ac:chgData name="Palina Vilava" userId="2da16f30-436a-4d99-a599-a4b0cba3622b" providerId="ADAL" clId="{29E84A5E-7045-7349-8EB9-E37DA956361E}" dt="2021-04-07T11:52:58.437" v="106" actId="1076"/>
            <ac:spMkLst>
              <pc:docMk/>
              <pc:sldMasterMk cId="6025338" sldId="2147483717"/>
              <pc:sldLayoutMk cId="1550210797" sldId="2147483764"/>
              <ac:spMk id="4" creationId="{952A47A2-EF74-7B4A-948B-354D8CBA8096}"/>
            </ac:spMkLst>
          </pc:spChg>
          <pc:spChg chg="add mod">
            <ac:chgData name="Palina Vilava" userId="2da16f30-436a-4d99-a599-a4b0cba3622b" providerId="ADAL" clId="{29E84A5E-7045-7349-8EB9-E37DA956361E}" dt="2021-04-07T11:54:21.629" v="112" actId="208"/>
            <ac:spMkLst>
              <pc:docMk/>
              <pc:sldMasterMk cId="6025338" sldId="2147483717"/>
              <pc:sldLayoutMk cId="1550210797" sldId="2147483764"/>
              <ac:spMk id="5" creationId="{5C14BDE5-32F5-E643-A4FF-D09A52DA71E1}"/>
            </ac:spMkLst>
          </pc:spChg>
          <pc:spChg chg="add mod">
            <ac:chgData name="Palina Vilava" userId="2da16f30-436a-4d99-a599-a4b0cba3622b" providerId="ADAL" clId="{29E84A5E-7045-7349-8EB9-E37DA956361E}" dt="2021-04-07T11:52:44.434" v="99" actId="1076"/>
            <ac:spMkLst>
              <pc:docMk/>
              <pc:sldMasterMk cId="6025338" sldId="2147483717"/>
              <pc:sldLayoutMk cId="1550210797" sldId="2147483764"/>
              <ac:spMk id="6" creationId="{B01F7317-9450-7F4E-8CF4-A6FAE6DBDD15}"/>
            </ac:spMkLst>
          </pc:spChg>
          <pc:spChg chg="add del mod">
            <ac:chgData name="Palina Vilava" userId="2da16f30-436a-4d99-a599-a4b0cba3622b" providerId="ADAL" clId="{29E84A5E-7045-7349-8EB9-E37DA956361E}" dt="2021-04-07T11:54:11.801" v="110" actId="478"/>
            <ac:spMkLst>
              <pc:docMk/>
              <pc:sldMasterMk cId="6025338" sldId="2147483717"/>
              <pc:sldLayoutMk cId="1550210797" sldId="2147483764"/>
              <ac:spMk id="7" creationId="{2FDF0298-E8CF-A643-8536-B75D08B36C93}"/>
            </ac:spMkLst>
          </pc:spChg>
          <pc:spChg chg="add del mod">
            <ac:chgData name="Palina Vilava" userId="2da16f30-436a-4d99-a599-a4b0cba3622b" providerId="ADAL" clId="{29E84A5E-7045-7349-8EB9-E37DA956361E}" dt="2021-04-07T11:54:11.801" v="110" actId="478"/>
            <ac:spMkLst>
              <pc:docMk/>
              <pc:sldMasterMk cId="6025338" sldId="2147483717"/>
              <pc:sldLayoutMk cId="1550210797" sldId="2147483764"/>
              <ac:spMk id="8" creationId="{629CB466-9388-1645-92DD-67229A4AFD12}"/>
            </ac:spMkLst>
          </pc:spChg>
          <pc:picChg chg="add mod">
            <ac:chgData name="Palina Vilava" userId="2da16f30-436a-4d99-a599-a4b0cba3622b" providerId="ADAL" clId="{29E84A5E-7045-7349-8EB9-E37DA956361E}" dt="2021-04-07T11:52:56.796" v="105" actId="1076"/>
            <ac:picMkLst>
              <pc:docMk/>
              <pc:sldMasterMk cId="6025338" sldId="2147483717"/>
              <pc:sldLayoutMk cId="1550210797" sldId="2147483764"/>
              <ac:picMk id="3" creationId="{631137FB-F149-DD41-B765-24A58A85DED8}"/>
            </ac:picMkLst>
          </pc:picChg>
        </pc:sldLayoutChg>
      </pc:sldMasterChg>
      <pc:sldMasterChg chg="modSldLayout">
        <pc:chgData name="Palina Vilava" userId="2da16f30-436a-4d99-a599-a4b0cba3622b" providerId="ADAL" clId="{29E84A5E-7045-7349-8EB9-E37DA956361E}" dt="2021-04-07T11:36:11.132" v="13"/>
        <pc:sldMasterMkLst>
          <pc:docMk/>
          <pc:sldMasterMk cId="6025338" sldId="2147483763"/>
        </pc:sldMasterMkLst>
        <pc:sldLayoutChg chg="addSp delSp modSp mod">
          <pc:chgData name="Palina Vilava" userId="2da16f30-436a-4d99-a599-a4b0cba3622b" providerId="ADAL" clId="{29E84A5E-7045-7349-8EB9-E37DA956361E}" dt="2021-04-07T11:35:40.398" v="9" actId="1038"/>
          <pc:sldLayoutMkLst>
            <pc:docMk/>
            <pc:sldMasterMk cId="6025338" sldId="2147483717"/>
            <pc:sldLayoutMk cId="3493115450" sldId="2147483764"/>
          </pc:sldLayoutMkLst>
          <pc:spChg chg="add mod">
            <ac:chgData name="Palina Vilava" userId="2da16f30-436a-4d99-a599-a4b0cba3622b" providerId="ADAL" clId="{29E84A5E-7045-7349-8EB9-E37DA956361E}" dt="2021-04-07T11:35:40.398" v="9" actId="1038"/>
            <ac:spMkLst>
              <pc:docMk/>
              <pc:sldMasterMk cId="6025338" sldId="2147483717"/>
              <pc:sldLayoutMk cId="3493115450" sldId="2147483764"/>
              <ac:spMk id="3" creationId="{81FA7817-3B6C-3F4A-B7B9-1C24248B02A6}"/>
            </ac:spMkLst>
          </pc:spChg>
          <pc:spChg chg="del mod">
            <ac:chgData name="Palina Vilava" userId="2da16f30-436a-4d99-a599-a4b0cba3622b" providerId="ADAL" clId="{29E84A5E-7045-7349-8EB9-E37DA956361E}" dt="2021-04-07T11:35:25.313" v="4" actId="478"/>
            <ac:spMkLst>
              <pc:docMk/>
              <pc:sldMasterMk cId="6025338" sldId="2147483717"/>
              <pc:sldLayoutMk cId="3493115450" sldId="2147483764"/>
              <ac:spMk id="5" creationId="{A2159C2A-0FC8-422F-92E4-B92935AAE5A0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36:05.324" v="11"/>
          <pc:sldLayoutMkLst>
            <pc:docMk/>
            <pc:sldMasterMk cId="6025338" sldId="2147483717"/>
            <pc:sldLayoutMk cId="3812010030" sldId="2147483765"/>
          </pc:sldLayoutMkLst>
          <pc:spChg chg="add mod">
            <ac:chgData name="Palina Vilava" userId="2da16f30-436a-4d99-a599-a4b0cba3622b" providerId="ADAL" clId="{29E84A5E-7045-7349-8EB9-E37DA956361E}" dt="2021-04-07T11:36:05.324" v="11"/>
            <ac:spMkLst>
              <pc:docMk/>
              <pc:sldMasterMk cId="6025338" sldId="2147483717"/>
              <pc:sldLayoutMk cId="3812010030" sldId="2147483765"/>
              <ac:spMk id="8" creationId="{FB842CEE-8A53-0D42-A72B-7D63B1ED35C4}"/>
            </ac:spMkLst>
          </pc:spChg>
          <pc:spChg chg="del">
            <ac:chgData name="Palina Vilava" userId="2da16f30-436a-4d99-a599-a4b0cba3622b" providerId="ADAL" clId="{29E84A5E-7045-7349-8EB9-E37DA956361E}" dt="2021-04-07T11:36:04.744" v="10" actId="478"/>
            <ac:spMkLst>
              <pc:docMk/>
              <pc:sldMasterMk cId="6025338" sldId="2147483717"/>
              <pc:sldLayoutMk cId="3812010030" sldId="2147483765"/>
              <ac:spMk id="10" creationId="{D3506A5C-D398-4F6C-BA3C-D23DAEA64409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36:11.132" v="13"/>
          <pc:sldLayoutMkLst>
            <pc:docMk/>
            <pc:sldMasterMk cId="6025338" sldId="2147483717"/>
            <pc:sldLayoutMk cId="2065613061" sldId="2147483766"/>
          </pc:sldLayoutMkLst>
          <pc:spChg chg="del">
            <ac:chgData name="Palina Vilava" userId="2da16f30-436a-4d99-a599-a4b0cba3622b" providerId="ADAL" clId="{29E84A5E-7045-7349-8EB9-E37DA956361E}" dt="2021-04-07T11:36:10.559" v="12" actId="478"/>
            <ac:spMkLst>
              <pc:docMk/>
              <pc:sldMasterMk cId="6025338" sldId="2147483717"/>
              <pc:sldLayoutMk cId="2065613061" sldId="2147483766"/>
              <ac:spMk id="5" creationId="{A2159C2A-0FC8-422F-92E4-B92935AAE5A0}"/>
            </ac:spMkLst>
          </pc:spChg>
          <pc:spChg chg="add mod">
            <ac:chgData name="Palina Vilava" userId="2da16f30-436a-4d99-a599-a4b0cba3622b" providerId="ADAL" clId="{29E84A5E-7045-7349-8EB9-E37DA956361E}" dt="2021-04-07T11:36:11.132" v="13"/>
            <ac:spMkLst>
              <pc:docMk/>
              <pc:sldMasterMk cId="6025338" sldId="2147483717"/>
              <pc:sldLayoutMk cId="2065613061" sldId="2147483766"/>
              <ac:spMk id="7" creationId="{D6769452-030B-5548-B575-999D639F6D22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DA449-81D0-4C65-80FA-E84926361CC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5C3A5-A464-4897-B884-BB9B3518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7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epa.ms/stories" TargetMode="Externa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21FFBE-FD73-4914-B88C-A205297E2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FA7817-3B6C-3F4A-B7B9-1C24248B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11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3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Up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81799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4F57360-96E0-124A-8B27-F0C4589ED9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916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921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90717A-8E85-0A40-B27D-E9A4F8826E8E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8CE59C-541D-F946-A8DA-A4B9F8BF47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83E1B4-D017-3E4B-8268-79DFC41DB4DB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7E2E61-17F9-0842-9210-A1111E25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548B8AD-0CC3-5248-932C-F8A325C1B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4D782FD-394E-974B-830A-5392AB47CB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88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6022081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619500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C0BE653-C375-415A-859B-2A7348B8E4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250" y="1600200"/>
            <a:ext cx="4991100" cy="188231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Isosceles Triangle 13">
            <a:extLst>
              <a:ext uri="{FF2B5EF4-FFF2-40B4-BE49-F238E27FC236}">
                <a16:creationId xmlns:a16="http://schemas.microsoft.com/office/drawing/2014/main" id="{33DA4BCA-E06D-9C46-8E45-43243DD633D7}"/>
              </a:ext>
            </a:extLst>
          </p:cNvPr>
          <p:cNvSpPr/>
          <p:nvPr userDrawn="1"/>
        </p:nvSpPr>
        <p:spPr>
          <a:xfrm rot="5400000" flipH="1">
            <a:off x="2835445" y="3152602"/>
            <a:ext cx="6858002" cy="55279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2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9820274" y="0"/>
            <a:ext cx="23717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31057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02665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955F73-BCD8-4858-BDA2-D30A6DDD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568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B3700-A2AA-CC46-AB06-739575CE119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F2DB0F-A762-9841-A4D7-8B6F3D5251E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BAA6E4E-7596-A644-93F2-6ABBAFCD6B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2021" y="964562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82FF9AB-2A1C-E54B-B99E-245DE32DDE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2020" y="3200114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9EA3FB-C095-0948-83CD-4F812F3CA4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61082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94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55192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3566160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400" spc="300" dirty="0">
                <a:solidFill>
                  <a:schemeClr val="bg2"/>
                </a:solidFill>
                <a:effectLst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1A216CA-E680-42EB-BC45-95A09D6275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1AA8C38-4FF3-4F33-8B0F-196D0BC79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B842CEE-8A53-0D42-A72B-7D63B1ED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486400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010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-1/2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36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69900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03B5AFB-E799-0442-BA28-6AF5A02967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854095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924339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5EB0785-A8B2-B844-97DC-362F6DEDBA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6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D48285-8885-4D22-8AE4-172AF6114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D02C5AA0-D8CE-634A-97A8-97B2BC7150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5079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5D96D1E-C1BD-6F40-A978-D03F53CD4A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3142357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E8FAB7B-4710-4747-B680-F6B4F009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08325" y="0"/>
            <a:ext cx="9083675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7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430212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9547FE-7857-4A70-ACDF-06ACC0CC3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BCE546-F0EF-2742-9891-475F8219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99646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2196D5E-2DE5-E948-A22F-E057A6B999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607523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F61EEF5-D25E-43F9-9DE7-B0D48CE58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E184C37-FA49-E94C-B478-B1492E6E7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00087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B0227B-1090-48E9-B33D-CB9CA73DF05F}"/>
              </a:ext>
            </a:extLst>
          </p:cNvPr>
          <p:cNvSpPr/>
          <p:nvPr userDrawn="1"/>
        </p:nvSpPr>
        <p:spPr bwMode="auto">
          <a:xfrm flipH="1">
            <a:off x="3108325" y="0"/>
            <a:ext cx="90836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C76E4-4D68-894E-AF17-C8188D17CE71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4E5246D-43F4-5946-BF12-EAA7EF1F6B9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6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88486-1E04-4170-877E-F561315E0F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1">
                    <a:lumMod val="9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E8C851A-E2E7-4523-9F42-0BB009E56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6769452-030B-5548-B575-999D639F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55248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5613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70CA8-AE5E-9144-B51A-3DB9B2B912F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2E37B5-D917-F347-A92A-FFF42F041E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B879C7-3885-2143-A73F-46BF2685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C884B43-5420-8A44-BD3B-D88B17EDD05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94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6920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6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9820275" y="0"/>
            <a:ext cx="237172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46537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4D51ED0-4D08-4641-87AC-8F2B5E2A3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703936-AD1E-BD44-91CB-919F81D7BFEC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1BED4F-175D-FF44-A003-4A5C8D2123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91CD3F7-14AE-A849-9B73-75D2354D48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090E848-D90D-3040-B1C3-7D33F1A7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0EAA2BB-1929-1344-BB72-B8696E5C93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6C52A15-EBCB-2E4D-B9B0-C28E4B5B7D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02495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44CDB4-CF54-423C-9681-C9AAACA56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4CC298-22F4-2C44-B143-5C071C1464AE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64434E4-9DFC-C54A-8FA5-A3977779F6D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376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1376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032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032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35C967-D122-42CE-BDAF-F34B55F00E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8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4FDC613-45BE-47C3-82C5-FC027C2DE4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2688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84AF8F5-D562-4FBF-9069-09A640AACD0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63731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4F5537FA-B25A-4A75-AFE8-CB3D2D4EA78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13442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62EC0755-06FE-418F-830B-3953EAC2B2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363153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5145A383-DF32-4D59-98B6-07591E0CE3E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312864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60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124960"/>
            <a:ext cx="3312160" cy="246221"/>
          </a:xfrm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0767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F7B19A9-71C0-403D-B507-22838A53F1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76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84A1708-3D5F-4AC2-B35F-FB446EFEB7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0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7BF9D5A-73E5-43EB-95F4-FF56369516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4697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AC52B6B-2068-4BD5-8D7B-E2AA5CC14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6449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DCAB-CD09-4E29-A907-70E7EBE0E6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02125" y="4124325"/>
            <a:ext cx="3311525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9A5C7D-52BE-42FF-9382-B63BBD810F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06449" y="4114800"/>
            <a:ext cx="3312160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340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615E796-86B4-4C38-A923-10DBDCC4B9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3" y="6469379"/>
            <a:ext cx="1382049" cy="91440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95D56692-426B-4F40-8BC1-45B989D4414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8777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32D43E18-54F7-4125-A364-D733497B4F3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7555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0D751945-7936-4E08-A1DF-7F344072146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46333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C432762-A502-4EDF-9936-2F1B5B291CC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F49D1-094C-794E-ADD9-2E27004213E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B996F9F-D55F-FD42-A589-2783B304344D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tx1"/>
                </a:solidFill>
              </a:rPr>
              <a:pPr lvl="0"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37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ABD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97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Descri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992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992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264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2264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74046861-98EF-8743-9C12-267EC1D8E7B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57200" y="2730381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8A666C02-EA3A-C441-B424-21DB595FE3C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57200" y="4238918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</p:spTree>
    <p:extLst>
      <p:ext uri="{BB962C8B-B14F-4D97-AF65-F5344CB8AC3E}">
        <p14:creationId xmlns:p14="http://schemas.microsoft.com/office/powerpoint/2010/main" val="1173237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7D36EB9C-BBDB-7447-884B-AC6C7C7D1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CE784D3-D287-664F-80A6-CBA29DD12F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9A1CE94-599A-5146-9EFB-9AEECE4367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0E828E5-70FD-D449-B964-390D8366EA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3D1ADF7-7F17-9F4A-A000-26CFD756A3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8974FB4-0DC4-9A48-849B-3445C17323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B70AEBB-A750-864B-B6BD-21B4D0EFE2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6A80AC0-F1D6-7541-A91C-C279FD1948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8BEB51A-F18F-5749-809D-EC078A513A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C6735154-D863-074C-BEF0-25E8F08360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C373B72A-00B1-9E4F-BC7F-202B2AC57F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A584DDAC-74C3-8649-AA09-BE37E59266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BE98457-B105-874C-9706-66BA69C1AF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C8558E-5624-D848-B1A3-4B79F93D0AC1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954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1FB1-EED5-E148-9A93-A29EB92D1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6397" y="1220724"/>
            <a:ext cx="7892478" cy="2712730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50000"/>
              </a:lnSpc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1F754-B893-AE42-8D75-BA81D1A9A8FF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BD9E730-867D-BF4D-8996-7605F868D97E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D6E288-882B-514C-B335-273A187E20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grpSp>
        <p:nvGrpSpPr>
          <p:cNvPr id="8" name="Graphic 4">
            <a:extLst>
              <a:ext uri="{FF2B5EF4-FFF2-40B4-BE49-F238E27FC236}">
                <a16:creationId xmlns:a16="http://schemas.microsoft.com/office/drawing/2014/main" id="{823A4988-0868-304B-AD24-7AFF2D3D342A}"/>
              </a:ext>
            </a:extLst>
          </p:cNvPr>
          <p:cNvGrpSpPr/>
          <p:nvPr userDrawn="1"/>
        </p:nvGrpSpPr>
        <p:grpSpPr>
          <a:xfrm>
            <a:off x="494098" y="2286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DBA4B6-758F-E547-A4C5-72E7C40C04B9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7A9479-37D0-E448-A740-1DFA8790CA9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981FF5D2-40D7-B048-B33B-B448FA5F16F4}"/>
              </a:ext>
            </a:extLst>
          </p:cNvPr>
          <p:cNvGrpSpPr/>
          <p:nvPr userDrawn="1"/>
        </p:nvGrpSpPr>
        <p:grpSpPr>
          <a:xfrm rot="10800000">
            <a:off x="10425627" y="52197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EF95A2-728D-A049-91DE-CDD3C11B4CB1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41BF97-F3E8-2C41-8D83-077454953A5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B4BAB6-FAAD-BA41-8450-398BD1279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26808" y="4620894"/>
            <a:ext cx="2822067" cy="257250"/>
          </a:xfrm>
        </p:spPr>
        <p:txBody>
          <a:bodyPr>
            <a:spAutoFit/>
          </a:bodyPr>
          <a:lstStyle>
            <a:lvl1pPr algn="r">
              <a:defRPr sz="1600" b="1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883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E84340-BD33-8E44-99AA-6996388612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895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8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31137FB-F149-DD41-B765-24A58A85DE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291" y="1024301"/>
            <a:ext cx="609419" cy="545269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952A47A2-EF74-7B4A-948B-354D8CBA8096}"/>
              </a:ext>
            </a:extLst>
          </p:cNvPr>
          <p:cNvSpPr txBox="1">
            <a:spLocks/>
          </p:cNvSpPr>
          <p:nvPr userDrawn="1"/>
        </p:nvSpPr>
        <p:spPr>
          <a:xfrm>
            <a:off x="3894218" y="1786378"/>
            <a:ext cx="4403565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4800">
                <a:solidFill>
                  <a:schemeClr val="lt1"/>
                </a:solidFill>
              </a:rPr>
              <a:t>Disclaimer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4BDE5-32F5-E643-A4FF-D09A52DA71E1}"/>
              </a:ext>
            </a:extLst>
          </p:cNvPr>
          <p:cNvSpPr/>
          <p:nvPr userDrawn="1"/>
        </p:nvSpPr>
        <p:spPr>
          <a:xfrm>
            <a:off x="2573605" y="5025323"/>
            <a:ext cx="7044791" cy="1146877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spcAft>
                <a:spcPts val="600"/>
              </a:spcAft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This presentation was downloaded from Presales Stories. </a:t>
            </a:r>
          </a:p>
          <a:p>
            <a:pPr algn="ctr" defTabSz="914354"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Discover more content about EPAM’s Capabilities at </a:t>
            </a:r>
            <a:b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</a:br>
            <a:r>
              <a:rPr lang="en-US" sz="1600" b="1" u="sng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https://epa.ms/stories</a:t>
            </a:r>
            <a:endParaRPr lang="en-US" sz="1600" b="1">
              <a:solidFill>
                <a:schemeClr val="accent3">
                  <a:lumMod val="40000"/>
                  <a:lumOff val="60000"/>
                </a:schemeClr>
              </a:solidFill>
              <a:latin typeface="Calibri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01F7317-9450-7F4E-8CF4-A6FAE6DBDD15}"/>
              </a:ext>
            </a:extLst>
          </p:cNvPr>
          <p:cNvSpPr txBox="1">
            <a:spLocks/>
          </p:cNvSpPr>
          <p:nvPr userDrawn="1"/>
        </p:nvSpPr>
        <p:spPr>
          <a:xfrm>
            <a:off x="2901517" y="2834448"/>
            <a:ext cx="6388966" cy="1604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All provided material can only be used under NDA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Slides can Contain Confidential Notes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Don’t Share As PPT</a:t>
            </a:r>
          </a:p>
        </p:txBody>
      </p:sp>
    </p:spTree>
    <p:extLst>
      <p:ext uri="{BB962C8B-B14F-4D97-AF65-F5344CB8AC3E}">
        <p14:creationId xmlns:p14="http://schemas.microsoft.com/office/powerpoint/2010/main" val="15502107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875002"/>
            <a:ext cx="5530850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07338" y="2286000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7338" y="2746674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07338" y="3039391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7338" y="366107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07338" y="394800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07338" y="4572000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B6A1A-ED6A-490A-AA56-15684042F07D}"/>
              </a:ext>
            </a:extLst>
          </p:cNvPr>
          <p:cNvCxnSpPr/>
          <p:nvPr userDrawn="1"/>
        </p:nvCxnSpPr>
        <p:spPr>
          <a:xfrm>
            <a:off x="6946900" y="2286000"/>
            <a:ext cx="0" cy="3534697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1181100"/>
            <a:ext cx="4426771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63" y="2717434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4663" y="3178108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4663" y="3470825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4663" y="409250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663" y="437943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663" y="5003434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26DCF78-A14C-7743-94BB-7E13C2AD86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12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51F759-2C51-4E26-B317-26DFEBAE952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C2842-970F-4D83-A7C9-C111F3E9E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4A4A7-1D42-43C4-8DAE-D39D601741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14B7CA8-C6E3-4D9A-BDD1-5A660A9FF4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9CF7C84-314E-4FB2-901C-E4AD0E7593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4E24727-48EE-48AA-9B6F-F26524FCED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8BC4A81-2FF3-4AC4-8F40-4F95105F59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53DF3A1-A093-468B-B30D-D2DB4C1595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338DC0-8609-4542-8807-E7838F7CE5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3948224-37C6-4D02-AFD9-C1D88C1C07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BDE3CEE-0230-44C2-A389-A8747AA6BB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6BF9761-22A6-4919-B7B5-2A027DDC6D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BA13C9B-9D26-4B3E-8215-17F0475C2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4AC5FFC-6616-4F1B-B644-F0560ADC7E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F2C7208-C4AB-4962-96F0-F897DFFC37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DCFC83-97AB-BE40-9059-9CE8B202173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40CC96-6026-B04A-A42D-A7A8F52BBA69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AE04C751-FBC9-3B46-AAD4-46BD8DFA5D3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3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E24B927-3EC2-4323-B375-35AD1C731AD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2503D5-C016-4D7F-83A5-0A293996B8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4065B5-82CF-0942-A54C-2DA21F89667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481E60FF-59F4-A045-B79D-392594C3A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107DFBB-2291-EC41-BE16-FC9C5276E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D13EC089-F387-EA41-87D3-D7758396AE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2C0E4EA0-AEC6-2040-9DC8-9823144C8D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019E3807-3E52-E344-BE1D-80D26E0087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CB1D9E5D-6DB8-F543-AD52-933C5C991D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CAEE080-41A6-D445-8E6D-2AF68332C8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D24A6FF9-0ADC-3D4D-B95A-23ED94770A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7202BF7-08E8-0642-B5BB-1D4E28A49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1DF2E15-278E-BB41-AB8F-A0A51FACFD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770D617C-6EF1-9847-9E19-F322FAC38A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C49568AB-E132-0347-B868-577B88807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A277EC2-1880-A64A-8CD9-EAFCECD5E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8C977B-490A-7A40-83B1-341231F1E4DA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46579F0-C0D7-394C-ABF4-CA5A1613E04C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59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97BD5-071C-4070-AB48-99AEFB09E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156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0330134-8A98-4980-8768-0A6F67408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5AAE230-03E7-412A-8ABA-3FCF00210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D39377C-A4AF-4B79-9CA5-600FF7C9AA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E7284-C854-184C-A06D-CACC02F73E92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8A1A574-71CC-6640-9BC0-9339C3ABCCC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9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C1C81F5-54D7-4540-9257-18BFF40092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C8D4D26-39BC-439E-9736-9CE3385DD9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33501BA-291D-41ED-BCBD-8B23A9C86C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D9AC8-F415-4F41-81BB-33EEA9AD708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CAD51B5-4F0B-1246-8F71-7B2D95B954E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1B932DC-E0AB-5041-A632-07A26B0EB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82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532318-7ECA-4FB6-ADB1-48895B543C86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369E08-22C8-4CA0-8BC3-06B27EF3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505" y="1181101"/>
            <a:ext cx="11274551" cy="4991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Edit Master text styles</a:t>
            </a:r>
          </a:p>
          <a:p>
            <a:pPr marL="182880" marR="0" lvl="1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CDD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Second level</a:t>
            </a:r>
          </a:p>
          <a:p>
            <a:pPr marL="365760" marR="0" lvl="2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0A0A0"/>
              </a:buClr>
              <a:buSzTx/>
              <a:buFont typeface="Calibri" panose="020F0502020204030204" pitchFamily="34" charset="0"/>
              <a:buChar char="→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Third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41FF6-5DCC-D34B-9DD7-29931472CBC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1DA6592-6579-C548-911C-85A5195E10BA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/>
              <a:pPr lvl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602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57" r:id="rId10"/>
    <p:sldLayoutId id="2147483760" r:id="rId11"/>
    <p:sldLayoutId id="2147483727" r:id="rId12"/>
    <p:sldLayoutId id="2147483729" r:id="rId13"/>
    <p:sldLayoutId id="2147483751" r:id="rId14"/>
    <p:sldLayoutId id="2147483758" r:id="rId15"/>
    <p:sldLayoutId id="2147483740" r:id="rId16"/>
    <p:sldLayoutId id="2147483766" r:id="rId17"/>
    <p:sldLayoutId id="2147483738" r:id="rId18"/>
    <p:sldLayoutId id="2147483736" r:id="rId19"/>
    <p:sldLayoutId id="2147483765" r:id="rId20"/>
    <p:sldLayoutId id="2147483744" r:id="rId21"/>
    <p:sldLayoutId id="2147483762" r:id="rId22"/>
    <p:sldLayoutId id="2147483755" r:id="rId23"/>
    <p:sldLayoutId id="2147483743" r:id="rId24"/>
    <p:sldLayoutId id="2147483756" r:id="rId25"/>
    <p:sldLayoutId id="2147483734" r:id="rId26"/>
    <p:sldLayoutId id="2147483745" r:id="rId27"/>
    <p:sldLayoutId id="2147483741" r:id="rId28"/>
    <p:sldLayoutId id="2147483735" r:id="rId29"/>
    <p:sldLayoutId id="2147483737" r:id="rId30"/>
    <p:sldLayoutId id="2147483739" r:id="rId31"/>
    <p:sldLayoutId id="2147483767" r:id="rId32"/>
    <p:sldLayoutId id="2147483742" r:id="rId33"/>
    <p:sldLayoutId id="2147483746" r:id="rId34"/>
    <p:sldLayoutId id="2147483732" r:id="rId35"/>
    <p:sldLayoutId id="2147483747" r:id="rId36"/>
    <p:sldLayoutId id="2147483748" r:id="rId37"/>
    <p:sldLayoutId id="2147483749" r:id="rId38"/>
    <p:sldLayoutId id="2147483754" r:id="rId39"/>
    <p:sldLayoutId id="2147483759" r:id="rId40"/>
    <p:sldLayoutId id="2147483761" r:id="rId41"/>
    <p:sldLayoutId id="2147483764" r:id="rId42"/>
    <p:sldLayoutId id="2147483750" r:id="rId43"/>
    <p:sldLayoutId id="2147483763" r:id="rId4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i="0" kern="1200">
          <a:solidFill>
            <a:schemeClr val="tx1"/>
          </a:solidFill>
          <a:latin typeface="+mj-lt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56" userDrawn="1">
          <p15:clr>
            <a:srgbClr val="F26B43"/>
          </p15:clr>
        </p15:guide>
        <p15:guide id="16" orient="horz" pos="144">
          <p15:clr>
            <a:srgbClr val="F26B43"/>
          </p15:clr>
        </p15:guide>
        <p15:guide id="17" orient="horz" pos="312" userDrawn="1">
          <p15:clr>
            <a:srgbClr val="F26B43"/>
          </p15:clr>
        </p15:guide>
        <p15:guide id="19" orient="horz" pos="576">
          <p15:clr>
            <a:srgbClr val="F26B43"/>
          </p15:clr>
        </p15:guide>
        <p15:guide id="20" orient="horz" pos="744" userDrawn="1">
          <p15:clr>
            <a:srgbClr val="F26B43"/>
          </p15:clr>
        </p15:guide>
        <p15:guide id="41" orient="horz" pos="3888">
          <p15:clr>
            <a:srgbClr val="F26B43"/>
          </p15:clr>
        </p15:guide>
        <p15:guide id="43" orient="horz" pos="4176">
          <p15:clr>
            <a:srgbClr val="F26B43"/>
          </p15:clr>
        </p15:guide>
        <p15:guide id="56" orient="horz">
          <p15:clr>
            <a:srgbClr val="F26B43"/>
          </p15:clr>
        </p15:guide>
        <p15:guide id="57" orient="horz" pos="4320">
          <p15:clr>
            <a:srgbClr val="F26B43"/>
          </p15:clr>
        </p15:guide>
        <p15:guide id="58" orient="horz" pos="4032">
          <p15:clr>
            <a:srgbClr val="F26B43"/>
          </p15:clr>
        </p15:guide>
        <p15:guide id="59" pos="288">
          <p15:clr>
            <a:srgbClr val="F26B43"/>
          </p15:clr>
        </p15:guide>
        <p15:guide id="61" pos="7392">
          <p15:clr>
            <a:srgbClr val="F26B43"/>
          </p15:clr>
        </p15:guide>
        <p15:guide id="64" pos="1354">
          <p15:clr>
            <a:srgbClr val="F26B43"/>
          </p15:clr>
        </p15:guide>
        <p15:guide id="65" pos="1498">
          <p15:clr>
            <a:srgbClr val="F26B43"/>
          </p15:clr>
        </p15:guide>
        <p15:guide id="68" pos="2710">
          <p15:clr>
            <a:srgbClr val="F26B43"/>
          </p15:clr>
        </p15:guide>
        <p15:guide id="69" pos="2568">
          <p15:clr>
            <a:srgbClr val="F26B43"/>
          </p15:clr>
        </p15:guide>
        <p15:guide id="72" pos="3772">
          <p15:clr>
            <a:srgbClr val="F26B43"/>
          </p15:clr>
        </p15:guide>
        <p15:guide id="73" pos="3919">
          <p15:clr>
            <a:srgbClr val="F26B43"/>
          </p15:clr>
        </p15:guide>
        <p15:guide id="76" pos="5128">
          <p15:clr>
            <a:srgbClr val="F26B43"/>
          </p15:clr>
        </p15:guide>
        <p15:guide id="77" pos="4981">
          <p15:clr>
            <a:srgbClr val="F26B43"/>
          </p15:clr>
        </p15:guide>
        <p15:guide id="80" pos="6186">
          <p15:clr>
            <a:srgbClr val="F26B43"/>
          </p15:clr>
        </p15:guide>
        <p15:guide id="81" pos="63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arnpkg.com/getting-started/install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30.xml"/><Relationship Id="rId4" Type="http://schemas.openxmlformats.org/officeDocument/2006/relationships/hyperlink" Target="https://epa.ms/nye-webapp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E665-95EF-7C44-9386-81441B656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Jozsef Gal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A8A66-7877-3B41-B6B6-945CAC5423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Nyíregyháza – 2022/03/30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107996"/>
          </a:xfrm>
        </p:spPr>
        <p:txBody>
          <a:bodyPr/>
          <a:lstStyle/>
          <a:p>
            <a:r>
              <a:rPr lang="hu-HU" sz="7200" dirty="0"/>
              <a:t>Node.JS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9197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932A21-06B3-43EE-8859-19CDD6CE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292310"/>
            <a:ext cx="7541580" cy="923330"/>
          </a:xfrm>
        </p:spPr>
        <p:txBody>
          <a:bodyPr/>
          <a:lstStyle/>
          <a:p>
            <a:r>
              <a:rPr lang="hu-HU" dirty="0"/>
              <a:t>Node.JS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84C648-D800-446D-ABCB-3162C68F37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JavaScript runtime environment for backend</a:t>
            </a:r>
          </a:p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95242A7-DD43-49E7-8620-02BEEB336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8440" y="1686186"/>
            <a:ext cx="4003170" cy="244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12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FDBEAB-5765-4993-A421-8786F2FD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What is Node.JS?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ADE89-D107-4AF8-9E63-B9164F73E3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Node.JS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F5A27AF-B145-4585-929B-892B46D63E92}"/>
              </a:ext>
            </a:extLst>
          </p:cNvPr>
          <p:cNvSpPr txBox="1">
            <a:spLocks/>
          </p:cNvSpPr>
          <p:nvPr/>
        </p:nvSpPr>
        <p:spPr>
          <a:xfrm>
            <a:off x="457200" y="1079500"/>
            <a:ext cx="8757821" cy="382097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Open source server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Runs on all major platforms (e.g. Windows, Linux, Unix, Mac 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JavaScript on the server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Node is a single threaded, non-blocking asynchronous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What it can do in an efficient way:</a:t>
            </a:r>
          </a:p>
          <a:p>
            <a:pPr lvl="1"/>
            <a:r>
              <a:rPr lang="hu-HU" sz="1800" dirty="0"/>
              <a:t>Display dynamic page content</a:t>
            </a:r>
          </a:p>
          <a:p>
            <a:pPr lvl="1"/>
            <a:r>
              <a:rPr lang="hu-HU" sz="1800" dirty="0"/>
              <a:t>CRUD operations on server side files</a:t>
            </a:r>
          </a:p>
          <a:p>
            <a:pPr lvl="1"/>
            <a:r>
              <a:rPr lang="hu-HU" sz="1800" dirty="0"/>
              <a:t>Database communication</a:t>
            </a:r>
          </a:p>
          <a:p>
            <a:pPr lvl="1"/>
            <a:r>
              <a:rPr lang="hu-HU" sz="1800" dirty="0"/>
              <a:t>Socket handling: direct connection between clients through a server (e.g chats, P2P)</a:t>
            </a:r>
          </a:p>
          <a:p>
            <a:pPr lvl="1"/>
            <a:r>
              <a:rPr lang="hu-HU" sz="1800" dirty="0"/>
              <a:t>Proxy</a:t>
            </a:r>
          </a:p>
          <a:p>
            <a:pPr lvl="1"/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744942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848D-BB2D-42DA-AF5F-C16BDA65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Comparison: PHP vs Node.JS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8AEFE-2E29-4358-8B21-88370F9B35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Node.JS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C75987-0C8B-4FDF-BB53-4E800CAC9A9A}"/>
              </a:ext>
            </a:extLst>
          </p:cNvPr>
          <p:cNvSpPr txBox="1">
            <a:spLocks/>
          </p:cNvSpPr>
          <p:nvPr/>
        </p:nvSpPr>
        <p:spPr>
          <a:xfrm>
            <a:off x="357189" y="1079499"/>
            <a:ext cx="5475440" cy="470874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800" dirty="0"/>
              <a:t>PHP file handling</a:t>
            </a:r>
          </a:p>
          <a:p>
            <a:pPr lvl="1"/>
            <a:r>
              <a:rPr lang="hu-HU" sz="1800" dirty="0"/>
              <a:t>Sends the task to the computer’s file system</a:t>
            </a:r>
          </a:p>
          <a:p>
            <a:pPr lvl="1"/>
            <a:r>
              <a:rPr lang="hu-HU" sz="1800" dirty="0"/>
              <a:t>Waits until the file system opens and reads the file</a:t>
            </a:r>
          </a:p>
          <a:p>
            <a:pPr lvl="1"/>
            <a:r>
              <a:rPr lang="hu-HU" sz="1800" dirty="0"/>
              <a:t>Return the content to the client</a:t>
            </a:r>
          </a:p>
          <a:p>
            <a:pPr lvl="1"/>
            <a:r>
              <a:rPr lang="hu-HU" sz="1800" dirty="0"/>
              <a:t>Ready to handle next request</a:t>
            </a:r>
          </a:p>
          <a:p>
            <a:pPr lvl="1"/>
            <a:endParaRPr lang="hu-HU" sz="1800" dirty="0"/>
          </a:p>
          <a:p>
            <a:r>
              <a:rPr lang="hu-HU" sz="1800" dirty="0"/>
              <a:t>Cons:</a:t>
            </a:r>
          </a:p>
          <a:p>
            <a:pPr lvl="1"/>
            <a:r>
              <a:rPr lang="hu-HU" sz="1800" dirty="0"/>
              <a:t>Multiple, but independent database requests can thake a while</a:t>
            </a:r>
          </a:p>
          <a:p>
            <a:pPr lvl="1"/>
            <a:r>
              <a:rPr lang="hu-HU" sz="1800" dirty="0"/>
              <a:t>Not enough responsive on many cases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01464CE-8F46-42EB-93B1-2DD6446C13AC}"/>
              </a:ext>
            </a:extLst>
          </p:cNvPr>
          <p:cNvSpPr txBox="1">
            <a:spLocks/>
          </p:cNvSpPr>
          <p:nvPr/>
        </p:nvSpPr>
        <p:spPr>
          <a:xfrm>
            <a:off x="6094476" y="1079499"/>
            <a:ext cx="5637276" cy="470874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800" dirty="0"/>
              <a:t>Node request handling</a:t>
            </a:r>
          </a:p>
          <a:p>
            <a:pPr lvl="1"/>
            <a:r>
              <a:rPr lang="hu-HU" sz="1800" dirty="0"/>
              <a:t>Sends the task the computers’s file system</a:t>
            </a:r>
          </a:p>
          <a:p>
            <a:pPr lvl="1"/>
            <a:r>
              <a:rPr lang="hu-HU" sz="1800" dirty="0"/>
              <a:t>Ready to handle next request</a:t>
            </a:r>
          </a:p>
          <a:p>
            <a:pPr lvl="1"/>
            <a:r>
              <a:rPr lang="hu-HU" sz="1800" dirty="0"/>
              <a:t>When the file system finished the operation the server will send the response content to the client (streaming)</a:t>
            </a:r>
          </a:p>
          <a:p>
            <a:pPr lvl="1"/>
            <a:endParaRPr lang="hu-HU" sz="1800" dirty="0"/>
          </a:p>
          <a:p>
            <a:r>
              <a:rPr lang="hu-HU" sz="1800" dirty="0"/>
              <a:t>Cons:</a:t>
            </a:r>
          </a:p>
          <a:p>
            <a:pPr lvl="1"/>
            <a:r>
              <a:rPr lang="hu-HU" sz="1800" dirty="0"/>
              <a:t>Not much differences in response time on single operation</a:t>
            </a:r>
          </a:p>
          <a:p>
            <a:pPr lvl="1"/>
            <a:r>
              <a:rPr lang="hu-HU" sz="1800" dirty="0"/>
              <a:t>Sometimes hard to reconcile the independent queries</a:t>
            </a:r>
          </a:p>
          <a:p>
            <a:pPr lvl="1"/>
            <a:r>
              <a:rPr lang="hu-HU" sz="1800" dirty="0"/>
              <a:t>Usage of promises / callbacks are essential</a:t>
            </a:r>
          </a:p>
        </p:txBody>
      </p:sp>
    </p:spTree>
    <p:extLst>
      <p:ext uri="{BB962C8B-B14F-4D97-AF65-F5344CB8AC3E}">
        <p14:creationId xmlns:p14="http://schemas.microsoft.com/office/powerpoint/2010/main" val="726761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D9CB6-5F16-4761-BB58-F82C71CF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Express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D141B-E0BC-4ABE-AF24-A1B1DC50E6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Node.JS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C2ECE7-3185-4EEE-A09D-852F90020884}"/>
              </a:ext>
            </a:extLst>
          </p:cNvPr>
          <p:cNvSpPr txBox="1">
            <a:spLocks/>
          </p:cNvSpPr>
          <p:nvPr/>
        </p:nvSpPr>
        <p:spPr>
          <a:xfrm>
            <a:off x="357188" y="1079499"/>
            <a:ext cx="5637275" cy="422934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Fast and minimalist web framework for 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Let’s you create a RESTful JSON Webservice through 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Flexible and pluggable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Ability to 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Ability to write middlewear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Supports MVC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Supports templating engines</a:t>
            </a:r>
            <a:endParaRPr lang="en-US" sz="18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7C9A09F-383D-4B6E-996B-7C493FCC0174}"/>
              </a:ext>
            </a:extLst>
          </p:cNvPr>
          <p:cNvSpPr txBox="1">
            <a:spLocks/>
          </p:cNvSpPr>
          <p:nvPr/>
        </p:nvSpPr>
        <p:spPr>
          <a:xfrm>
            <a:off x="6094476" y="1079499"/>
            <a:ext cx="5637276" cy="422934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1800" dirty="0"/>
              <a:t>What is a HTTP RESTful API:</a:t>
            </a:r>
          </a:p>
          <a:p>
            <a:r>
              <a:rPr lang="hu-HU" sz="1800" dirty="0"/>
              <a:t>Supports CRUD operations through HTTP requests:</a:t>
            </a:r>
          </a:p>
          <a:p>
            <a:pPr lvl="1"/>
            <a:r>
              <a:rPr lang="hu-HU" sz="1800" dirty="0"/>
              <a:t>(C) POST to push new items</a:t>
            </a:r>
          </a:p>
          <a:p>
            <a:pPr lvl="1"/>
            <a:r>
              <a:rPr lang="hu-HU" sz="1800" dirty="0"/>
              <a:t>(R) GET requests for request data</a:t>
            </a:r>
          </a:p>
          <a:p>
            <a:pPr lvl="1"/>
            <a:r>
              <a:rPr lang="hu-HU" sz="1800" dirty="0"/>
              <a:t>(U) PUT to update existing items</a:t>
            </a:r>
          </a:p>
          <a:p>
            <a:pPr lvl="1"/>
            <a:r>
              <a:rPr lang="hu-HU" sz="1800" dirty="0"/>
              <a:t>(D) DELETE to remove data</a:t>
            </a:r>
          </a:p>
          <a:p>
            <a:r>
              <a:rPr lang="hu-HU" sz="1800" dirty="0"/>
              <a:t>Response tells if it was successful or not:</a:t>
            </a:r>
          </a:p>
          <a:p>
            <a:pPr lvl="1"/>
            <a:r>
              <a:rPr lang="hu-HU" sz="1800" dirty="0"/>
              <a:t>HTTP Status codes (e.g. 200 – OK, 404 – Not found, 500 – error)</a:t>
            </a:r>
          </a:p>
          <a:p>
            <a:pPr lvl="1"/>
            <a:r>
              <a:rPr lang="hu-HU" sz="1800" dirty="0"/>
              <a:t>Response body contains a JSON object with the result of the operation</a:t>
            </a:r>
          </a:p>
          <a:p>
            <a:pPr lvl="1"/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4145028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2418C4-51BF-4434-AD1B-70690874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8D870-5342-43B6-A3B4-978ED18805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41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81B2BB-1009-4352-AD95-2269F1AE3A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2138CE-3FC7-4657-BFEA-F9728446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Installation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43C35-F2E3-4F78-8B44-AEBF4766060F}"/>
              </a:ext>
            </a:extLst>
          </p:cNvPr>
          <p:cNvSpPr txBox="1"/>
          <p:nvPr/>
        </p:nvSpPr>
        <p:spPr>
          <a:xfrm>
            <a:off x="457200" y="1331650"/>
            <a:ext cx="5384307" cy="30469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Install Node.JS (LTS):</a:t>
            </a:r>
            <a:br>
              <a:rPr lang="hu-HU" dirty="0"/>
            </a:br>
            <a:r>
              <a:rPr lang="hu-HU" dirty="0">
                <a:hlinkClick r:id="rId2"/>
              </a:rPr>
              <a:t>https://nodejs.org/en/</a:t>
            </a:r>
            <a:endParaRPr lang="hu-HU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Install yarn package manager:</a:t>
            </a:r>
            <a:br>
              <a:rPr lang="hu-HU" dirty="0"/>
            </a:br>
            <a:r>
              <a:rPr lang="hu-HU" dirty="0">
                <a:hlinkClick r:id="rId3"/>
              </a:rPr>
              <a:t>https://yarnpkg.com/getting-started/install</a:t>
            </a:r>
            <a:endParaRPr lang="hu-HU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Clone web-app repository for your local machine:</a:t>
            </a:r>
            <a:br>
              <a:rPr lang="hu-HU" dirty="0"/>
            </a:br>
            <a:r>
              <a:rPr lang="hu-HU" dirty="0">
                <a:hlinkClick r:id="rId4"/>
              </a:rPr>
              <a:t>https://epa.ms/nye-webapp</a:t>
            </a:r>
            <a:endParaRPr lang="hu-HU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hu-HU" dirty="0"/>
          </a:p>
          <a:p>
            <a:pPr algn="l"/>
            <a:r>
              <a:rPr lang="hu-HU" dirty="0"/>
              <a:t>Note: for Windows system you might need to add NPM to the path environment variable:</a:t>
            </a:r>
          </a:p>
          <a:p>
            <a:pPr algn="l"/>
            <a:r>
              <a:rPr lang="en-US" dirty="0"/>
              <a:t>C:\Users\</a:t>
            </a:r>
            <a:r>
              <a:rPr lang="hu-HU" dirty="0"/>
              <a:t>[your-user]</a:t>
            </a:r>
            <a:r>
              <a:rPr lang="en-US" dirty="0"/>
              <a:t>\AppData\Roaming\npm</a:t>
            </a:r>
            <a:endParaRPr lang="hu-HU" dirty="0"/>
          </a:p>
          <a:p>
            <a:pPr algn="l"/>
            <a:endParaRPr lang="hu-H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2890F-D85F-4F0D-989F-1D7AFBA0CE3F}"/>
              </a:ext>
            </a:extLst>
          </p:cNvPr>
          <p:cNvSpPr txBox="1"/>
          <p:nvPr/>
        </p:nvSpPr>
        <p:spPr>
          <a:xfrm>
            <a:off x="6454066" y="1331650"/>
            <a:ext cx="4065973" cy="276998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hu-HU" dirty="0">
                <a:solidFill>
                  <a:schemeClr val="bg2"/>
                </a:solidFill>
              </a:rPr>
              <a:t>&gt;: node -v</a:t>
            </a:r>
          </a:p>
          <a:p>
            <a:pPr algn="l"/>
            <a:r>
              <a:rPr lang="hu-HU" dirty="0">
                <a:solidFill>
                  <a:schemeClr val="bg2"/>
                </a:solidFill>
              </a:rPr>
              <a:t>     v14.18.1</a:t>
            </a:r>
          </a:p>
          <a:p>
            <a:pPr algn="l"/>
            <a:endParaRPr lang="hu-HU" dirty="0">
              <a:solidFill>
                <a:schemeClr val="bg2"/>
              </a:solidFill>
            </a:endParaRPr>
          </a:p>
          <a:p>
            <a:pPr algn="l"/>
            <a:r>
              <a:rPr lang="hu-HU" dirty="0">
                <a:solidFill>
                  <a:schemeClr val="bg2"/>
                </a:solidFill>
              </a:rPr>
              <a:t>&gt;: npm –v</a:t>
            </a:r>
          </a:p>
          <a:p>
            <a:pPr algn="l"/>
            <a:r>
              <a:rPr lang="hu-HU" dirty="0">
                <a:solidFill>
                  <a:schemeClr val="bg2"/>
                </a:solidFill>
              </a:rPr>
              <a:t>     6.14.15</a:t>
            </a:r>
          </a:p>
          <a:p>
            <a:endParaRPr lang="hu-HU" dirty="0">
              <a:solidFill>
                <a:schemeClr val="bg2"/>
              </a:solidFill>
            </a:endParaRPr>
          </a:p>
          <a:p>
            <a:r>
              <a:rPr lang="hu-HU" dirty="0">
                <a:solidFill>
                  <a:schemeClr val="bg2"/>
                </a:solidFill>
              </a:rPr>
              <a:t>&gt;: npm install –g yarn</a:t>
            </a:r>
          </a:p>
          <a:p>
            <a:pPr algn="l"/>
            <a:endParaRPr lang="hu-HU" dirty="0">
              <a:solidFill>
                <a:schemeClr val="bg2"/>
              </a:solidFill>
            </a:endParaRPr>
          </a:p>
          <a:p>
            <a:pPr algn="l"/>
            <a:r>
              <a:rPr lang="hu-HU" dirty="0">
                <a:solidFill>
                  <a:schemeClr val="bg2"/>
                </a:solidFill>
              </a:rPr>
              <a:t>&gt;: yarn –v</a:t>
            </a:r>
          </a:p>
          <a:p>
            <a:pPr algn="l"/>
            <a:r>
              <a:rPr lang="hu-HU" dirty="0">
                <a:solidFill>
                  <a:schemeClr val="bg2"/>
                </a:solidFill>
              </a:rPr>
              <a:t>     v1.22.10</a:t>
            </a:r>
          </a:p>
        </p:txBody>
      </p:sp>
    </p:spTree>
    <p:extLst>
      <p:ext uri="{BB962C8B-B14F-4D97-AF65-F5344CB8AC3E}">
        <p14:creationId xmlns:p14="http://schemas.microsoft.com/office/powerpoint/2010/main" val="284593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C53401-14F1-4B23-B591-8FDEEC2BFC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A95F118-34E3-4544-8A49-4D24625C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How to initialize a new project?</a:t>
            </a:r>
            <a:endParaRPr lang="en-US" dirty="0"/>
          </a:p>
        </p:txBody>
      </p:sp>
      <p:sp>
        <p:nvSpPr>
          <p:cNvPr id="8" name="Tartalom helye 5">
            <a:extLst>
              <a:ext uri="{FF2B5EF4-FFF2-40B4-BE49-F238E27FC236}">
                <a16:creationId xmlns:a16="http://schemas.microsoft.com/office/drawing/2014/main" id="{DBFDE66E-1B91-49E7-A393-D6AAF724EC7D}"/>
              </a:ext>
            </a:extLst>
          </p:cNvPr>
          <p:cNvSpPr txBox="1">
            <a:spLocks/>
          </p:cNvSpPr>
          <p:nvPr/>
        </p:nvSpPr>
        <p:spPr>
          <a:xfrm>
            <a:off x="357188" y="1079500"/>
            <a:ext cx="5351153" cy="409618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800" dirty="0"/>
              <a:t>Create your package.json manually or with yarn</a:t>
            </a:r>
          </a:p>
          <a:p>
            <a:pPr marL="971550" lvl="1" indent="-285750">
              <a:lnSpc>
                <a:spcPct val="150000"/>
              </a:lnSpc>
            </a:pPr>
            <a:r>
              <a:rPr lang="hu-HU" sz="1800" dirty="0"/>
              <a:t>yarn init</a:t>
            </a:r>
          </a:p>
          <a:p>
            <a:pPr marL="971550" lvl="1" indent="-285750">
              <a:lnSpc>
                <a:spcPct val="150000"/>
              </a:lnSpc>
            </a:pPr>
            <a:r>
              <a:rPr lang="hu-HU" sz="1800" dirty="0"/>
              <a:t>Answer the upcoming questions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800" dirty="0"/>
              <a:t>Add the major dependency: Express</a:t>
            </a:r>
          </a:p>
          <a:p>
            <a:pPr marL="971550" lvl="1" indent="-285750">
              <a:lnSpc>
                <a:spcPct val="150000"/>
              </a:lnSpc>
            </a:pPr>
            <a:r>
              <a:rPr lang="hu-HU" sz="1800" dirty="0"/>
              <a:t>yarn add express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800" dirty="0"/>
              <a:t>Add dev-dependencies one by one:</a:t>
            </a:r>
          </a:p>
          <a:p>
            <a:pPr marL="971550" lvl="1" indent="-285750">
              <a:lnSpc>
                <a:spcPct val="150000"/>
              </a:lnSpc>
            </a:pPr>
            <a:r>
              <a:rPr lang="hu-HU" sz="1800" dirty="0"/>
              <a:t>yarn add name@version -D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800" dirty="0"/>
              <a:t>Or after manual edit: yarn install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F393D7DA-47AF-4AF8-AA00-3A72F978BA27}"/>
              </a:ext>
            </a:extLst>
          </p:cNvPr>
          <p:cNvSpPr txBox="1">
            <a:spLocks/>
          </p:cNvSpPr>
          <p:nvPr/>
        </p:nvSpPr>
        <p:spPr>
          <a:xfrm>
            <a:off x="6483661" y="344347"/>
            <a:ext cx="5154964" cy="596767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"example"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"0.0.1"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"main"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"index.js"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"license"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"dependencies"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"express"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"4.17.3"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devDependencies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"typescript"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"4.6.3"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-loader"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"9.2.8"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tslib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"2.3.1"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"webpack"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"5.70.0"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"webpack-cli"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"4.9.2"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"copy-webpack-plugin"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"10.2.4"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"create-file-webpack"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"1.0.2"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-run-all"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"4.1.5"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"cross-env"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"7.0.3"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rimraf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"3.0.2"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762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6344A7-FC9D-4DBC-889D-54DB8DBA10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B0D1DB-7208-44BC-869A-5C25C631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TypeScript configuration</a:t>
            </a:r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33E4496E-3C0F-432D-B575-512F5ABC87D8}"/>
              </a:ext>
            </a:extLst>
          </p:cNvPr>
          <p:cNvSpPr txBox="1">
            <a:spLocks/>
          </p:cNvSpPr>
          <p:nvPr/>
        </p:nvSpPr>
        <p:spPr>
          <a:xfrm>
            <a:off x="457200" y="1079500"/>
            <a:ext cx="5260019" cy="3397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tsconfig.json &amp; tsconfig.server.json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Defines what will be the target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Let’s you use TypeScript in 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Concentrate on serverside code: exlude clientside items and different node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87CC0B-EEC2-4048-811A-CA2FA1FCE263}"/>
              </a:ext>
            </a:extLst>
          </p:cNvPr>
          <p:cNvSpPr txBox="1"/>
          <p:nvPr/>
        </p:nvSpPr>
        <p:spPr>
          <a:xfrm>
            <a:off x="6381565" y="457200"/>
            <a:ext cx="5132773" cy="467820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"extends"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tsconfig.json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compilerOptions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"lib"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"ES2019"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],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"module"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CommonJS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noEmit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outDir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"target"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"ES6"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"include"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/server/**/*.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"exclude"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node_modules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/server/**/*.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spec.ts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544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A4BA93-9BBF-4184-80EB-9F78B38D32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035B13-D4DD-410B-8BA3-0B137CD0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Webpack configuration</a:t>
            </a:r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B1BBE3FF-CF8A-4D46-A648-34125FB10736}"/>
              </a:ext>
            </a:extLst>
          </p:cNvPr>
          <p:cNvSpPr txBox="1">
            <a:spLocks/>
          </p:cNvSpPr>
          <p:nvPr/>
        </p:nvSpPr>
        <p:spPr>
          <a:xfrm>
            <a:off x="457199" y="1079500"/>
            <a:ext cx="5304409" cy="3397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webpack-server.config.js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Defines rules in creating your final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TypeScript itself is not a runnable thing on Node: transpile is required (with ts-loader)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3A9B71-704B-4162-8DD9-F0FFC178F8E1}"/>
              </a:ext>
            </a:extLst>
          </p:cNvPr>
          <p:cNvSpPr txBox="1"/>
          <p:nvPr/>
        </p:nvSpPr>
        <p:spPr>
          <a:xfrm>
            <a:off x="6430394" y="330692"/>
            <a:ext cx="5421295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 strict"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'path'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CopyWebpackPlugin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'copy-webpack-plugin'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CreateFileWebpack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'create-file-webpack'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ROOT_DIR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DIST_DIR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ROOT_DIR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DIST_SERVER_DIR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DIST_DIR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'server'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package.json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ROOT_DIR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/server/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server.ts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'development'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module: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rules: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test:</a:t>
            </a:r>
            <a:r>
              <a:rPr lang="en-US" sz="10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0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enforce: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'pre'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loader: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-loader'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options: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transpileOnly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configFile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tsconfig.server.json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]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DIST_SERVER_DIR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'[name].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resolve: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extensions: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</p:txBody>
      </p:sp>
    </p:spTree>
    <p:extLst>
      <p:ext uri="{BB962C8B-B14F-4D97-AF65-F5344CB8AC3E}">
        <p14:creationId xmlns:p14="http://schemas.microsoft.com/office/powerpoint/2010/main" val="3378165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5E267A-3D3C-4C6B-8E7C-BBC2A581E4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BB5AD4-3240-495A-BFD3-279388C6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Create your Node application</a:t>
            </a:r>
            <a:endParaRPr lang="en-US" dirty="0"/>
          </a:p>
        </p:txBody>
      </p:sp>
      <p:sp>
        <p:nvSpPr>
          <p:cNvPr id="4" name="Tartalom helye 5">
            <a:extLst>
              <a:ext uri="{FF2B5EF4-FFF2-40B4-BE49-F238E27FC236}">
                <a16:creationId xmlns:a16="http://schemas.microsoft.com/office/drawing/2014/main" id="{F5C2FD36-93B9-4DF5-8413-77FCDDED00AF}"/>
              </a:ext>
            </a:extLst>
          </p:cNvPr>
          <p:cNvSpPr txBox="1">
            <a:spLocks/>
          </p:cNvSpPr>
          <p:nvPr/>
        </p:nvSpPr>
        <p:spPr>
          <a:xfrm>
            <a:off x="457200" y="1079500"/>
            <a:ext cx="5313285" cy="3397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1800" dirty="0"/>
              <a:t>Create a directory structure: src/server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1800" dirty="0"/>
              <a:t>Create file: server.ts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1800" dirty="0"/>
              <a:t>Import express and create an app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1800" dirty="0"/>
              <a:t>Add static listener to root directory (/)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1800" dirty="0"/>
              <a:t>Start the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FCD76-4745-45A0-904B-38F101A0E83A}"/>
              </a:ext>
            </a:extLst>
          </p:cNvPr>
          <p:cNvSpPr txBox="1"/>
          <p:nvPr/>
        </p:nvSpPr>
        <p:spPr>
          <a:xfrm>
            <a:off x="6276662" y="380877"/>
            <a:ext cx="563057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"express"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"path"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DEFAULT_PORT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DEFAULT_PORT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appDir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appDir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"0.0.0.0"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`Server is running on port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9D744F9-A303-4CAD-B4F0-410E32E02B65}"/>
              </a:ext>
            </a:extLst>
          </p:cNvPr>
          <p:cNvCxnSpPr>
            <a:cxnSpLocks/>
          </p:cNvCxnSpPr>
          <p:nvPr/>
        </p:nvCxnSpPr>
        <p:spPr>
          <a:xfrm flipV="1">
            <a:off x="3968318" y="525101"/>
            <a:ext cx="2308344" cy="1463497"/>
          </a:xfrm>
          <a:prstGeom prst="bentConnector3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7C6FCC4-6A46-44B6-AC37-4BFF4403C215}"/>
              </a:ext>
            </a:extLst>
          </p:cNvPr>
          <p:cNvCxnSpPr>
            <a:cxnSpLocks/>
          </p:cNvCxnSpPr>
          <p:nvPr/>
        </p:nvCxnSpPr>
        <p:spPr>
          <a:xfrm>
            <a:off x="4341181" y="2334827"/>
            <a:ext cx="1935481" cy="517015"/>
          </a:xfrm>
          <a:prstGeom prst="bentConnector3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5FC143F-B76A-49FC-A5E6-AE5258D896AF}"/>
              </a:ext>
            </a:extLst>
          </p:cNvPr>
          <p:cNvCxnSpPr>
            <a:cxnSpLocks/>
          </p:cNvCxnSpPr>
          <p:nvPr/>
        </p:nvCxnSpPr>
        <p:spPr>
          <a:xfrm>
            <a:off x="2290439" y="2681056"/>
            <a:ext cx="3986223" cy="632512"/>
          </a:xfrm>
          <a:prstGeom prst="bentConnector3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97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E54391-D217-4E30-AF9D-D28F2015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Agenda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B22648-D431-4AC7-B68B-8F74D39A01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6639" y="1191039"/>
            <a:ext cx="498928" cy="321627"/>
          </a:xfrm>
        </p:spPr>
        <p:txBody>
          <a:bodyPr/>
          <a:lstStyle/>
          <a:p>
            <a:r>
              <a:rPr lang="hu-HU" dirty="0"/>
              <a:t>01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32A1F0-1D3E-4F12-BA15-8B9506B899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02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33235E-1CF9-4914-A246-9DF637A567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CBFCFD-C0BD-4B49-BA53-522B73F35D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2F6457-0610-4A20-8D25-09A96FB830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B0C1F58-AB37-4E2A-92F1-29C8B037EB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62153AB-6957-4A24-A5F1-BCE578056B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hu-HU" dirty="0"/>
              <a:t>Utilities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17023C-025E-4A97-AF3A-4597CB3E36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u-HU" dirty="0"/>
              <a:t>JavaScript on server side: NodeJS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3DF3AB2-CBCE-4C8D-95F5-CE3FCCDF4FC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153C1F1-EBD4-41A5-860E-F5F7D475391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B8B49AE-4FAD-4E25-8C04-5FA09A4E3A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822EF39-47A8-4C05-ACB2-1ED22EA14D6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63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E133E1-CD19-4E34-B870-DE540F3E59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38FF89-A0D7-4011-9C0E-C1E971A46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Build the application</a:t>
            </a:r>
            <a:endParaRPr lang="en-US" dirty="0"/>
          </a:p>
        </p:txBody>
      </p:sp>
      <p:sp>
        <p:nvSpPr>
          <p:cNvPr id="4" name="Tartalom helye 6">
            <a:extLst>
              <a:ext uri="{FF2B5EF4-FFF2-40B4-BE49-F238E27FC236}">
                <a16:creationId xmlns:a16="http://schemas.microsoft.com/office/drawing/2014/main" id="{0C94A8A3-A51C-42C8-A7C0-D3FA9CD59279}"/>
              </a:ext>
            </a:extLst>
          </p:cNvPr>
          <p:cNvSpPr txBox="1">
            <a:spLocks/>
          </p:cNvSpPr>
          <p:nvPr/>
        </p:nvSpPr>
        <p:spPr>
          <a:xfrm>
            <a:off x="457201" y="1140106"/>
            <a:ext cx="5295530" cy="41243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1800" dirty="0"/>
              <a:t>Add new section to your package.json: scripts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1800" dirty="0"/>
              <a:t>Set a script for each build and start commands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1800" dirty="0"/>
              <a:t>Build and start your application from command line:</a:t>
            </a:r>
          </a:p>
          <a:p>
            <a:pPr lvl="1">
              <a:lnSpc>
                <a:spcPct val="100000"/>
              </a:lnSpc>
            </a:pPr>
            <a:r>
              <a:rPr lang="hu-HU" sz="1600" dirty="0">
                <a:latin typeface="Consolas" panose="020B0609020204030204" pitchFamily="49" charset="0"/>
              </a:rPr>
              <a:t>yarn build:server</a:t>
            </a:r>
          </a:p>
          <a:p>
            <a:pPr lvl="1">
              <a:lnSpc>
                <a:spcPct val="100000"/>
              </a:lnSpc>
            </a:pPr>
            <a:r>
              <a:rPr lang="hu-HU" sz="1600" dirty="0">
                <a:latin typeface="Consolas" panose="020B0609020204030204" pitchFamily="49" charset="0"/>
              </a:rPr>
              <a:t>yarn start</a:t>
            </a:r>
          </a:p>
          <a:p>
            <a:pPr lvl="1">
              <a:lnSpc>
                <a:spcPct val="100000"/>
              </a:lnSpc>
            </a:pPr>
            <a:r>
              <a:rPr lang="hu-HU" sz="1800" dirty="0"/>
              <a:t>Open your browser:</a:t>
            </a:r>
            <a:br>
              <a:rPr lang="hu-HU" sz="1600" dirty="0">
                <a:latin typeface="Consolas" panose="020B0609020204030204" pitchFamily="49" charset="0"/>
              </a:rPr>
            </a:br>
            <a:r>
              <a:rPr lang="hu-HU" sz="1600" dirty="0">
                <a:latin typeface="Consolas" panose="020B0609020204030204" pitchFamily="49" charset="0"/>
              </a:rPr>
              <a:t>http://localhost:5000/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hu-HU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1800" dirty="0"/>
              <a:t>In correct case it will create a dist directory and creates every necessary things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1800" dirty="0"/>
              <a:t>If it loaded then you will see the content of the index.html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F276BB-6D2B-41EB-9BFA-4AEFC05BBB2A}"/>
              </a:ext>
            </a:extLst>
          </p:cNvPr>
          <p:cNvSpPr txBox="1"/>
          <p:nvPr/>
        </p:nvSpPr>
        <p:spPr>
          <a:xfrm>
            <a:off x="6340874" y="1694779"/>
            <a:ext cx="565285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...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build:server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"cross-env NODE_ENV=development webpack build --config ./webpack-server.config.js"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"cross-env NODE_ENV=development node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/app.js"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  <a:b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...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94ABC5F-B737-45F0-8BF2-4C7ABB741109}"/>
              </a:ext>
            </a:extLst>
          </p:cNvPr>
          <p:cNvCxnSpPr>
            <a:cxnSpLocks/>
          </p:cNvCxnSpPr>
          <p:nvPr/>
        </p:nvCxnSpPr>
        <p:spPr>
          <a:xfrm flipV="1">
            <a:off x="3213717" y="2494625"/>
            <a:ext cx="3471168" cy="168676"/>
          </a:xfrm>
          <a:prstGeom prst="bentConnector3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7A4C43-FEF9-484A-98D3-AB1BA00B34D2}"/>
              </a:ext>
            </a:extLst>
          </p:cNvPr>
          <p:cNvCxnSpPr/>
          <p:nvPr/>
        </p:nvCxnSpPr>
        <p:spPr>
          <a:xfrm flipV="1">
            <a:off x="2530136" y="2885243"/>
            <a:ext cx="4216893" cy="79899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403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C4F73B-15E1-4D1E-A23E-87ABD630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Create a middleware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018DDD-6CDE-4A78-B277-E35180E3C0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6DE000D-861E-4C21-8AC3-A143E89D9D40}"/>
              </a:ext>
            </a:extLst>
          </p:cNvPr>
          <p:cNvSpPr txBox="1">
            <a:spLocks/>
          </p:cNvSpPr>
          <p:nvPr/>
        </p:nvSpPr>
        <p:spPr>
          <a:xfrm>
            <a:off x="457200" y="1079499"/>
            <a:ext cx="11174540" cy="390087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Make it configurable: what should be the basis is coming from outside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Add listener to root request (/) within basis:</a:t>
            </a:r>
          </a:p>
          <a:p>
            <a:pPr marL="971550" lvl="1" indent="-285750"/>
            <a:r>
              <a:rPr lang="hu-HU" sz="1800" dirty="0"/>
              <a:t>Read a query parameter</a:t>
            </a:r>
          </a:p>
          <a:p>
            <a:pPr marL="971550" lvl="1" indent="-285750"/>
            <a:r>
              <a:rPr lang="hu-HU" sz="1800" dirty="0"/>
              <a:t>Return the value in json format</a:t>
            </a:r>
          </a:p>
          <a:p>
            <a:pPr marL="971550" lvl="1" indent="-285750"/>
            <a:endParaRPr lang="hu-H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Add a listener to an additional path, set status to a valid HTTP header (e.g. 404), and return a json object with an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Add a new listener with an url parameter object and returns that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71253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E133E1-CD19-4E34-B870-DE540F3E59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38FF89-A0D7-4011-9C0E-C1E971A46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Handling POST requests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0A5BF2-CAAA-4F5E-A28F-EAF2D0D7FD73}"/>
              </a:ext>
            </a:extLst>
          </p:cNvPr>
          <p:cNvSpPr txBox="1">
            <a:spLocks/>
          </p:cNvSpPr>
          <p:nvPr/>
        </p:nvSpPr>
        <p:spPr>
          <a:xfrm>
            <a:off x="357188" y="1079499"/>
            <a:ext cx="5439929" cy="46554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Create a new middleware: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Add a new route to configurable base (e.g. /api/user) listening to POST requests: /login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The response should contain the following information:</a:t>
            </a:r>
          </a:p>
          <a:p>
            <a:pPr lvl="1"/>
            <a:r>
              <a:rPr lang="hu-HU" sz="1800" dirty="0"/>
              <a:t>If the user data was correct return with:</a:t>
            </a:r>
          </a:p>
          <a:p>
            <a:pPr lvl="2"/>
            <a:r>
              <a:rPr lang="hu-HU" sz="1800" dirty="0"/>
              <a:t>200 status</a:t>
            </a:r>
          </a:p>
          <a:p>
            <a:pPr lvl="2"/>
            <a:r>
              <a:rPr lang="hu-HU" sz="1800" dirty="0"/>
              <a:t>a message </a:t>
            </a:r>
          </a:p>
          <a:p>
            <a:pPr lvl="1"/>
            <a:r>
              <a:rPr lang="hu-HU" sz="1800" dirty="0"/>
              <a:t>In case case of incorrect data return with:</a:t>
            </a:r>
          </a:p>
          <a:p>
            <a:pPr lvl="2"/>
            <a:r>
              <a:rPr lang="hu-HU" sz="1800" dirty="0"/>
              <a:t>401 status code</a:t>
            </a:r>
          </a:p>
          <a:p>
            <a:pPr lvl="2"/>
            <a:r>
              <a:rPr lang="hu-HU" sz="1800" dirty="0"/>
              <a:t>Error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Add JSON parser to your 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3F118-D70E-49DB-9221-3B5205B72499}"/>
              </a:ext>
            </a:extLst>
          </p:cNvPr>
          <p:cNvSpPr txBox="1"/>
          <p:nvPr/>
        </p:nvSpPr>
        <p:spPr>
          <a:xfrm>
            <a:off x="6294873" y="6108248"/>
            <a:ext cx="48467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1C137-7CDE-489C-A390-287EA98B8A10}"/>
              </a:ext>
            </a:extLst>
          </p:cNvPr>
          <p:cNvSpPr txBox="1"/>
          <p:nvPr/>
        </p:nvSpPr>
        <p:spPr>
          <a:xfrm>
            <a:off x="6294873" y="457200"/>
            <a:ext cx="52977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rootPath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/login`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"admin"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"logged in"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"invalid username or password"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4BC43D-AEDA-4F4B-89A4-7749A3873D5E}"/>
              </a:ext>
            </a:extLst>
          </p:cNvPr>
          <p:cNvSpPr txBox="1"/>
          <p:nvPr/>
        </p:nvSpPr>
        <p:spPr>
          <a:xfrm>
            <a:off x="6294873" y="3467390"/>
            <a:ext cx="54399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/user/login"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"Content-Type"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"application/json"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"Accept"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"application/json"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"admin"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notreallyastrongone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2F6EE45-E03D-4818-A416-02C9D95C6878}"/>
              </a:ext>
            </a:extLst>
          </p:cNvPr>
          <p:cNvCxnSpPr>
            <a:endCxn id="6" idx="1"/>
          </p:cNvCxnSpPr>
          <p:nvPr/>
        </p:nvCxnSpPr>
        <p:spPr>
          <a:xfrm>
            <a:off x="4182701" y="5260063"/>
            <a:ext cx="2112172" cy="986685"/>
          </a:xfrm>
          <a:prstGeom prst="bentConnector3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0A3BC7C-9A27-4BE5-AA54-84FD17F7A2AC}"/>
              </a:ext>
            </a:extLst>
          </p:cNvPr>
          <p:cNvCxnSpPr>
            <a:cxnSpLocks/>
          </p:cNvCxnSpPr>
          <p:nvPr/>
        </p:nvCxnSpPr>
        <p:spPr>
          <a:xfrm flipV="1">
            <a:off x="3739081" y="2249873"/>
            <a:ext cx="2869949" cy="2231592"/>
          </a:xfrm>
          <a:prstGeom prst="bentConnector3">
            <a:avLst>
              <a:gd name="adj1" fmla="val 71767"/>
            </a:avLst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18FCAD1-3114-496F-BED3-A693E47FEABF}"/>
              </a:ext>
            </a:extLst>
          </p:cNvPr>
          <p:cNvCxnSpPr/>
          <p:nvPr/>
        </p:nvCxnSpPr>
        <p:spPr>
          <a:xfrm flipV="1">
            <a:off x="2855912" y="1539089"/>
            <a:ext cx="3753118" cy="2227153"/>
          </a:xfrm>
          <a:prstGeom prst="bentConnector3">
            <a:avLst>
              <a:gd name="adj1" fmla="val 72193"/>
            </a:avLst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363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B7CDD8-F05C-42C1-AE5C-96EB0B01E3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F76514-4BD3-4827-BEF6-B9A85B6F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Validation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557FD7-6FC8-442C-972B-B8AF242A7100}"/>
              </a:ext>
            </a:extLst>
          </p:cNvPr>
          <p:cNvSpPr txBox="1">
            <a:spLocks/>
          </p:cNvSpPr>
          <p:nvPr/>
        </p:nvSpPr>
        <p:spPr>
          <a:xfrm>
            <a:off x="457199" y="1079500"/>
            <a:ext cx="5277775" cy="19033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Run a validation before using login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Use YUP package to validate the incoming requests</a:t>
            </a:r>
          </a:p>
          <a:p>
            <a:pPr lvl="1"/>
            <a:r>
              <a:rPr lang="hu-HU" sz="1800" dirty="0"/>
              <a:t>Create a singleton service for this 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Keep original method and use nextFunction in the new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1AA94C-D0FE-48E6-B5F0-5268CF12E052}"/>
              </a:ext>
            </a:extLst>
          </p:cNvPr>
          <p:cNvSpPr txBox="1"/>
          <p:nvPr/>
        </p:nvSpPr>
        <p:spPr>
          <a:xfrm>
            <a:off x="6358632" y="3429000"/>
            <a:ext cx="529775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rootPath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/login`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hu-HU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hu-HU" sz="1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b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NextFunction</a:t>
            </a:r>
            <a:br>
              <a:rPr lang="hu-HU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UserLogin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C8F94-EFDB-4739-96FE-82B52D520190}"/>
              </a:ext>
            </a:extLst>
          </p:cNvPr>
          <p:cNvSpPr txBox="1"/>
          <p:nvPr/>
        </p:nvSpPr>
        <p:spPr>
          <a:xfrm>
            <a:off x="6358632" y="914400"/>
            <a:ext cx="60945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Yup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username: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Yup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ensure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"Please enter your username"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"Too long username"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Yup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ensure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"Please enter your password"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"Your password is too short"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"Too long password"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05348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F0B35-593D-4633-8EEC-71381430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Thank you!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2CF14C4-16A5-4980-85BA-25A8F0F9A2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07338" y="2286000"/>
            <a:ext cx="3827462" cy="257250"/>
          </a:xfrm>
        </p:spPr>
        <p:txBody>
          <a:bodyPr/>
          <a:lstStyle/>
          <a:p>
            <a:r>
              <a:rPr lang="hu-HU" dirty="0"/>
              <a:t>For more information, contact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77009E-38D1-4C2B-8752-4DEA825C0C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Jozsef Gal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CC7E740-719E-4FAA-969A-E5A1614435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Senior Software Engineer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6B65EC7-8E1E-4B63-AA57-DD2D1F353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jozsef_gal@epam.com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E1FFE50-5331-4E43-8B89-B385738B2A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07338" y="4572000"/>
            <a:ext cx="3827462" cy="852990"/>
          </a:xfrm>
        </p:spPr>
        <p:txBody>
          <a:bodyPr/>
          <a:lstStyle/>
          <a:p>
            <a:r>
              <a:rPr lang="hu-HU" dirty="0"/>
              <a:t>EPAM Debrecen</a:t>
            </a:r>
          </a:p>
          <a:p>
            <a:r>
              <a:rPr lang="hu-HU" dirty="0"/>
              <a:t>Tüzér street 4.</a:t>
            </a:r>
          </a:p>
          <a:p>
            <a:r>
              <a:rPr lang="hu-HU" dirty="0"/>
              <a:t>HU-4028 Debrecen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1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942B771D-849F-4EC9-8A88-DFB525FB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Utilities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32BB75F-4A08-460B-BEC2-0F44EA9004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Commonly used libraries and development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1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AE8F3D-2760-4D82-9332-D66FFB54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ECMAScript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3E74D-89C0-419A-A9C8-809B795E93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Utilities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405EA1E3-0798-418F-BD2A-6280F156555B}"/>
              </a:ext>
            </a:extLst>
          </p:cNvPr>
          <p:cNvSpPr txBox="1">
            <a:spLocks/>
          </p:cNvSpPr>
          <p:nvPr/>
        </p:nvSpPr>
        <p:spPr>
          <a:xfrm>
            <a:off x="457200" y="1079499"/>
            <a:ext cx="11174540" cy="509048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Commonly used for client-side scripting on World Wide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JavaScript standard to ensure the interoperability of web pages across different browsers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Always Up-to-date version: ESNext</a:t>
            </a:r>
          </a:p>
          <a:p>
            <a:endParaRPr lang="hu-H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Make your work much easier if you know the standards for the different browsers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Downgrade is possible between different versions using additional tools and polyfills</a:t>
            </a:r>
          </a:p>
          <a:p>
            <a:pPr lvl="1"/>
            <a:r>
              <a:rPr lang="hu-HU" sz="1800" dirty="0"/>
              <a:t>Solves most of the problems with browser differencies</a:t>
            </a:r>
          </a:p>
          <a:p>
            <a:pPr lvl="1"/>
            <a:r>
              <a:rPr lang="hu-HU" sz="1800" dirty="0"/>
              <a:t>Does not replace testing!</a:t>
            </a:r>
          </a:p>
          <a:p>
            <a:pPr lvl="1"/>
            <a:endParaRPr lang="hu-H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47392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502B-7870-42A7-855B-049968DF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Package managers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BB593-C303-44AF-906B-87E124E3B2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Utilities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CB995B-C168-4D37-A08C-DC1B99DC0732}"/>
              </a:ext>
            </a:extLst>
          </p:cNvPr>
          <p:cNvSpPr txBox="1">
            <a:spLocks/>
          </p:cNvSpPr>
          <p:nvPr/>
        </p:nvSpPr>
        <p:spPr>
          <a:xfrm>
            <a:off x="457199" y="1079500"/>
            <a:ext cx="5637276" cy="39896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1800" dirty="0"/>
              <a:t>NPM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Worlds largest software registry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Standard usage of JavaScript libraries</a:t>
            </a:r>
            <a:r>
              <a:rPr lang="hu-HU" sz="1800" dirty="0"/>
              <a:t> and utilities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Supported by most of the IDE’s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Online repository for open-source Node.js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Command-line utility for interaction with the repo </a:t>
            </a:r>
            <a:endParaRPr lang="hu-H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A</a:t>
            </a:r>
            <a:r>
              <a:rPr lang="en-US" sz="1800" dirty="0"/>
              <a:t>ids package installation, version and dependency management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3456483-A54D-4442-87BA-14A93B5A1D9B}"/>
              </a:ext>
            </a:extLst>
          </p:cNvPr>
          <p:cNvSpPr txBox="1">
            <a:spLocks/>
          </p:cNvSpPr>
          <p:nvPr/>
        </p:nvSpPr>
        <p:spPr>
          <a:xfrm>
            <a:off x="6094476" y="1075924"/>
            <a:ext cx="5637276" cy="40908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1800" dirty="0"/>
              <a:t>YARN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Also uses the NPM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Project management utility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Creates a more lightweight dependency tree than NPM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Usually a bit faster (in large repositories)</a:t>
            </a:r>
          </a:p>
        </p:txBody>
      </p:sp>
    </p:spTree>
    <p:extLst>
      <p:ext uri="{BB962C8B-B14F-4D97-AF65-F5344CB8AC3E}">
        <p14:creationId xmlns:p14="http://schemas.microsoft.com/office/powerpoint/2010/main" val="112543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F069C-8CC2-45F6-B574-526ACF17EF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Utilities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07B7E-479F-4BDF-9A76-8A594C78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Package.json</a:t>
            </a:r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FABE96C5-B4E8-4749-9D12-A5599A1C6BAD}"/>
              </a:ext>
            </a:extLst>
          </p:cNvPr>
          <p:cNvSpPr txBox="1">
            <a:spLocks/>
          </p:cNvSpPr>
          <p:nvPr/>
        </p:nvSpPr>
        <p:spPr>
          <a:xfrm>
            <a:off x="457199" y="1079499"/>
            <a:ext cx="5339919" cy="351025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Entry point for each package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Store version of the software, depencies for development and for the working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Describes what is necessary to run the created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Initialize your project with:</a:t>
            </a:r>
          </a:p>
          <a:p>
            <a:pPr lvl="1"/>
            <a:r>
              <a:rPr lang="hu-HU" sz="1800" b="1" dirty="0"/>
              <a:t>yarn init</a:t>
            </a:r>
            <a:br>
              <a:rPr lang="hu-HU" sz="1800" b="1" dirty="0"/>
            </a:br>
            <a:r>
              <a:rPr lang="hu-HU" sz="1800" dirty="0"/>
              <a:t>or</a:t>
            </a:r>
          </a:p>
          <a:p>
            <a:pPr lvl="1"/>
            <a:r>
              <a:rPr lang="hu-HU" sz="1800" b="1" dirty="0"/>
              <a:t>npm init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A725E-09C7-488B-96E6-BFD2812BA6C5}"/>
              </a:ext>
            </a:extLst>
          </p:cNvPr>
          <p:cNvSpPr txBox="1"/>
          <p:nvPr/>
        </p:nvSpPr>
        <p:spPr>
          <a:xfrm>
            <a:off x="6394882" y="1048427"/>
            <a:ext cx="533991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"0.0.1"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"little bit of description"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"main"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"index.js"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"license"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"dependencies"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"express"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"4.17.3"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devDependencies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"@types/express"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"4.17.13"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970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D64CE5-EC9C-45A9-9C29-F28AFBA6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TypeScript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203612-F630-47BC-AB1B-80C9B1899F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Utilities</a:t>
            </a:r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C387076E-EEDE-433E-BD67-6B2A9841AAC0}"/>
              </a:ext>
            </a:extLst>
          </p:cNvPr>
          <p:cNvSpPr txBox="1">
            <a:spLocks/>
          </p:cNvSpPr>
          <p:nvPr/>
        </p:nvSpPr>
        <p:spPr>
          <a:xfrm>
            <a:off x="457199" y="1079500"/>
            <a:ext cx="5260019" cy="375883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Typed JavaScript at any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Superlative for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Add ability for static type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Provide a way to describe your application and lets you validate your code during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Transformed into JavaScript with TypeScript compiler or Babel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@types package usually have support for older/not TS libs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6A3173C5-B6F5-4603-838A-0E578829DD9B}"/>
              </a:ext>
            </a:extLst>
          </p:cNvPr>
          <p:cNvSpPr txBox="1">
            <a:spLocks/>
          </p:cNvSpPr>
          <p:nvPr/>
        </p:nvSpPr>
        <p:spPr>
          <a:xfrm>
            <a:off x="6474784" y="457200"/>
            <a:ext cx="5332517" cy="49928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800" b="1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Better readibility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Reduce the number of possible typos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Self-documented results, possible replacement of JSDoc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Clean and simple code results</a:t>
            </a:r>
          </a:p>
          <a:p>
            <a:endParaRPr lang="hu-HU" sz="1800" dirty="0"/>
          </a:p>
          <a:p>
            <a:r>
              <a:rPr lang="hu-HU" sz="1800" b="1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Does not run in browsers (and it is not supposed 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Hard to configure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4578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7FEF-D37C-48A8-8320-DB6CC589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Linting – ESLint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E1BCE-26CD-4DA6-8628-A6A862C4A8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Utilities</a:t>
            </a:r>
            <a:endParaRPr lang="en-US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B4D603C2-C009-49F1-817E-19A6FF97389A}"/>
              </a:ext>
            </a:extLst>
          </p:cNvPr>
          <p:cNvSpPr txBox="1">
            <a:spLocks/>
          </p:cNvSpPr>
          <p:nvPr/>
        </p:nvSpPr>
        <p:spPr>
          <a:xfrm>
            <a:off x="457199" y="1079499"/>
            <a:ext cx="11274552" cy="417608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Static code analysis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Indentify problematic patterns found in ES/JS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Covers code quality and coding style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Makes code more consistent to avoid bugs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Impose the coding standard using a certain set of standalone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Lets your project use the same writing style, e.g.:</a:t>
            </a:r>
          </a:p>
          <a:p>
            <a:pPr marL="971550" lvl="1" indent="-285750"/>
            <a:r>
              <a:rPr lang="hu-HU" sz="1800" dirty="0"/>
              <a:t>variable naming conventions</a:t>
            </a:r>
          </a:p>
          <a:p>
            <a:pPr marL="971550" lvl="1" indent="-285750"/>
            <a:r>
              <a:rPr lang="hu-HU" sz="1800" dirty="0"/>
              <a:t>tabs or space usage</a:t>
            </a:r>
          </a:p>
          <a:p>
            <a:pPr marL="971550" lvl="1" indent="-285750"/>
            <a:r>
              <a:rPr lang="hu-HU" sz="1800" dirty="0"/>
              <a:t>Single/double quotes for string</a:t>
            </a:r>
          </a:p>
          <a:p>
            <a:pPr marL="971550" lvl="1" indent="-285750"/>
            <a:r>
              <a:rPr lang="hu-HU" sz="1800" dirty="0"/>
              <a:t>Function styles</a:t>
            </a:r>
          </a:p>
          <a:p>
            <a:pPr marL="971550" lvl="1" indent="-285750"/>
            <a:r>
              <a:rPr lang="hu-HU" sz="1800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375049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7B2F-AA22-4C1D-9D87-ECB9E7A58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/>
          <a:p>
            <a:r>
              <a:rPr lang="hu-HU" dirty="0"/>
              <a:t>Webpack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18983-F781-4334-888D-71088A8A15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Utilities</a:t>
            </a:r>
            <a:endParaRPr lang="en-US" dirty="0"/>
          </a:p>
        </p:txBody>
      </p:sp>
      <p:pic>
        <p:nvPicPr>
          <p:cNvPr id="4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D79A3CC1-CF7A-445D-8C53-FD44EEA87A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937" y="1944424"/>
            <a:ext cx="5509776" cy="245093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D2C065-F813-447E-B935-24383E6DF4CE}"/>
              </a:ext>
            </a:extLst>
          </p:cNvPr>
          <p:cNvSpPr txBox="1">
            <a:spLocks/>
          </p:cNvSpPr>
          <p:nvPr/>
        </p:nvSpPr>
        <p:spPr>
          <a:xfrm>
            <a:off x="357188" y="1079499"/>
            <a:ext cx="5429875" cy="51526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Webpack is module bundler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Can take care of bundling alongside a separate runner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From an entry point it:</a:t>
            </a:r>
          </a:p>
          <a:p>
            <a:pPr lvl="1"/>
            <a:r>
              <a:rPr lang="hu-HU" sz="1800" dirty="0"/>
              <a:t>Traverses the module imports (import / require)</a:t>
            </a:r>
          </a:p>
          <a:p>
            <a:pPr lvl="1"/>
            <a:r>
              <a:rPr lang="hu-HU" sz="1800" dirty="0"/>
              <a:t>Construct a dependency graph of the project</a:t>
            </a:r>
          </a:p>
          <a:p>
            <a:pPr lvl="1"/>
            <a:r>
              <a:rPr lang="hu-HU" sz="1800" dirty="0"/>
              <a:t>Generates output based on the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Can handle different formats via loaders</a:t>
            </a:r>
          </a:p>
          <a:p>
            <a:pPr lvl="1"/>
            <a:r>
              <a:rPr lang="hu-HU" sz="1800" dirty="0"/>
              <a:t>TypeScript</a:t>
            </a:r>
          </a:p>
          <a:p>
            <a:pPr lvl="1"/>
            <a:r>
              <a:rPr lang="hu-HU" sz="1800" dirty="0"/>
              <a:t>(S)CSS</a:t>
            </a:r>
          </a:p>
          <a:p>
            <a:pPr lvl="1"/>
            <a:r>
              <a:rPr lang="hu-HU" sz="1800" dirty="0"/>
              <a:t>Simple JavaScript</a:t>
            </a:r>
          </a:p>
          <a:p>
            <a:pPr lvl="1"/>
            <a:endParaRPr lang="hu-H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Can be used in other environments as well (e.g Ruby on Rails)</a:t>
            </a:r>
          </a:p>
        </p:txBody>
      </p:sp>
    </p:spTree>
    <p:extLst>
      <p:ext uri="{BB962C8B-B14F-4D97-AF65-F5344CB8AC3E}">
        <p14:creationId xmlns:p14="http://schemas.microsoft.com/office/powerpoint/2010/main" val="69526619"/>
      </p:ext>
    </p:extLst>
  </p:cSld>
  <p:clrMapOvr>
    <a:masterClrMapping/>
  </p:clrMapOvr>
</p:sld>
</file>

<file path=ppt/theme/theme1.xml><?xml version="1.0" encoding="utf-8"?>
<a:theme xmlns:a="http://schemas.openxmlformats.org/drawingml/2006/main" name="EPAM Master 2021.3">
  <a:themeElements>
    <a:clrScheme name="Custom 3">
      <a:dk1>
        <a:srgbClr val="222222"/>
      </a:dk1>
      <a:lt1>
        <a:srgbClr val="FFFFFF"/>
      </a:lt1>
      <a:dk2>
        <a:srgbClr val="A0A0A0"/>
      </a:dk2>
      <a:lt2>
        <a:srgbClr val="F6F6F6"/>
      </a:lt2>
      <a:accent1>
        <a:srgbClr val="222222"/>
      </a:accent1>
      <a:accent2>
        <a:srgbClr val="76CDD8"/>
      </a:accent2>
      <a:accent3>
        <a:srgbClr val="FFC000"/>
      </a:accent3>
      <a:accent4>
        <a:srgbClr val="445464"/>
      </a:accent4>
      <a:accent5>
        <a:srgbClr val="008ACE"/>
      </a:accent5>
      <a:accent6>
        <a:srgbClr val="38C2D7"/>
      </a:accent6>
      <a:hlink>
        <a:srgbClr val="76CDD8"/>
      </a:hlink>
      <a:folHlink>
        <a:srgbClr val="A0A0A0"/>
      </a:folHlink>
    </a:clrScheme>
    <a:fontScheme name="EPAM">
      <a:majorFont>
        <a:latin typeface="Calibri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square" lIns="0" tIns="0" rIns="0" bIns="0" rtlCol="0" anchor="ctr"/>
      <a:lstStyle>
        <a:defPPr algn="ctr">
          <a:defRPr sz="2400" dirty="0" smtClean="0">
            <a:solidFill>
              <a:schemeClr val="bg1"/>
            </a:solidFill>
            <a:latin typeface="Calibri Light" panose="020F0302020204030204" pitchFamily="34" charset="0"/>
            <a:ea typeface="Human Sans ExtraLight" charset="0"/>
            <a:cs typeface="Human Sans ExtraLight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>
        <a:spAutoFit/>
      </a:bodyPr>
      <a:lstStyle>
        <a:defPPr algn="l">
          <a:defRPr dirty="0" smtClean="0"/>
        </a:defPPr>
      </a:lstStyle>
    </a:txDef>
  </a:objectDefaults>
  <a:extraClrSchemeLst/>
  <a:custClrLst>
    <a:custClr name="PALINA BLUE">
      <a:srgbClr val="A9C9D7"/>
    </a:custClr>
    <a:custClr name="DARK PURPLE ">
      <a:srgbClr val="8A7CBB"/>
    </a:custClr>
    <a:custClr name="LIGHT PURPLE">
      <a:srgbClr val="AE9BD8"/>
    </a:custClr>
    <a:custClr name="BRIGHT CORAL">
      <a:srgbClr val="FF4E33"/>
    </a:custClr>
    <a:custClr name="EPAM CORAL">
      <a:srgbClr val="FF8468"/>
    </a:custClr>
    <a:custClr name="BRIGHT ORANGE">
      <a:srgbClr val="FF8500"/>
    </a:custClr>
    <a:custClr name="ORANGE ">
      <a:srgbClr val="FFA436"/>
    </a:custClr>
    <a:custClr name="DARK GREEN">
      <a:srgbClr val="62A230"/>
    </a:custClr>
    <a:custClr name="BRIGHT GREEN">
      <a:srgbClr val="9BC838"/>
    </a:custClr>
    <a:custClr name="LIME GREEN">
      <a:srgbClr val="C8DE49"/>
    </a:custClr>
    <a:custClr name="Coral Orange">
      <a:srgbClr val="F57F41"/>
    </a:custClr>
    <a:custClr name="Tangerine">
      <a:srgbClr val="F15C44"/>
    </a:custClr>
    <a:custClr name="Gold">
      <a:srgbClr val="DBB661"/>
    </a:custClr>
    <a:custClr name="Turqoise">
      <a:srgbClr val="2A9D8E"/>
    </a:custClr>
    <a:custClr name="Ocean">
      <a:srgbClr val="209EBD"/>
    </a:custClr>
    <a:custClr name="Charcoal">
      <a:srgbClr val="264553"/>
    </a:custClr>
    <a:custClr name="Eggplant">
      <a:srgbClr val="58335E"/>
    </a:custClr>
    <a:custClr name="Grape Soda">
      <a:srgbClr val="745C97"/>
    </a:custClr>
    <a:custClr name="Wild Berry">
      <a:srgbClr val="89608E"/>
    </a:custClr>
    <a:custClr name="Taffy">
      <a:srgbClr val="8ACDEA"/>
    </a:custClr>
    <a:custClr name="Honey">
      <a:srgbClr val="EFEA5A"/>
    </a:custClr>
    <a:custClr name="Mint">
      <a:srgbClr val="2CD094"/>
    </a:custClr>
    <a:custClr name="Malibu">
      <a:srgbClr val="BAD49C"/>
    </a:custClr>
    <a:custClr name="Cotton Candy">
      <a:srgbClr val="EEB4B3"/>
    </a:custClr>
    <a:custClr name="Guava">
      <a:srgbClr val="E26D5C"/>
    </a:custClr>
  </a:custClrLst>
  <a:extLst>
    <a:ext uri="{05A4C25C-085E-4340-85A3-A5531E510DB2}">
      <thm15:themeFamily xmlns:thm15="http://schemas.microsoft.com/office/thememl/2012/main" name="Continuum_Master_v1.1" id="{D2F91407-39AD-2344-8F42-01B4155FF2FD}" vid="{09F1F252-BD3A-0A45-9F6B-518524EA32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117DE914E1FC49A35D90CD8516D943" ma:contentTypeVersion="12" ma:contentTypeDescription="Create a new document." ma:contentTypeScope="" ma:versionID="e1f7c3316c007ddcbbfc786aee0f30b6">
  <xsd:schema xmlns:xsd="http://www.w3.org/2001/XMLSchema" xmlns:xs="http://www.w3.org/2001/XMLSchema" xmlns:p="http://schemas.microsoft.com/office/2006/metadata/properties" xmlns:ns2="58f349b0-675b-4c01-8ee6-14db8fa12501" xmlns:ns3="df44d29e-ce0d-48fd-88bf-98e6a958fd4b" targetNamespace="http://schemas.microsoft.com/office/2006/metadata/properties" ma:root="true" ma:fieldsID="ebdd3e3611f83f5edb1b485483198b2e" ns2:_="" ns3:_="">
    <xsd:import namespace="58f349b0-675b-4c01-8ee6-14db8fa12501"/>
    <xsd:import namespace="df44d29e-ce0d-48fd-88bf-98e6a958fd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349b0-675b-4c01-8ee6-14db8fa125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4d29e-ce0d-48fd-88bf-98e6a958fd4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5DB04F-7584-4690-B257-DA90A69356DD}">
  <ds:schemaRefs>
    <ds:schemaRef ds:uri="58f349b0-675b-4c01-8ee6-14db8fa12501"/>
    <ds:schemaRef ds:uri="df44d29e-ce0d-48fd-88bf-98e6a958fd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12E3419-B313-4514-AD24-D56E1F80A63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7CA341C-74C1-4577-8C96-EF2605DC52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2221</TotalTime>
  <Words>2330</Words>
  <Application>Microsoft Office PowerPoint</Application>
  <PresentationFormat>Widescreen</PresentationFormat>
  <Paragraphs>379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Bold</vt:lpstr>
      <vt:lpstr>Calibri Light</vt:lpstr>
      <vt:lpstr>Consolas</vt:lpstr>
      <vt:lpstr>EPAM Master 2021.3</vt:lpstr>
      <vt:lpstr>Node.JS</vt:lpstr>
      <vt:lpstr>Agenda</vt:lpstr>
      <vt:lpstr>Utilities</vt:lpstr>
      <vt:lpstr>ECMAScript</vt:lpstr>
      <vt:lpstr>Package managers</vt:lpstr>
      <vt:lpstr>Package.json</vt:lpstr>
      <vt:lpstr>TypeScript</vt:lpstr>
      <vt:lpstr>Linting – ESLint</vt:lpstr>
      <vt:lpstr>Webpack</vt:lpstr>
      <vt:lpstr>Node.JS</vt:lpstr>
      <vt:lpstr>What is Node.JS?</vt:lpstr>
      <vt:lpstr>Comparison: PHP vs Node.JS</vt:lpstr>
      <vt:lpstr>Express</vt:lpstr>
      <vt:lpstr>Exercises</vt:lpstr>
      <vt:lpstr>Installation</vt:lpstr>
      <vt:lpstr>How to initialize a new project?</vt:lpstr>
      <vt:lpstr>TypeScript configuration</vt:lpstr>
      <vt:lpstr>Webpack configuration</vt:lpstr>
      <vt:lpstr>Create your Node application</vt:lpstr>
      <vt:lpstr>Build the application</vt:lpstr>
      <vt:lpstr>Create a middleware</vt:lpstr>
      <vt:lpstr>Handling POST requests</vt:lpstr>
      <vt:lpstr>Validation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Palina Vilava</dc:creator>
  <cp:lastModifiedBy>Jozsef Gal (3P)</cp:lastModifiedBy>
  <cp:revision>238</cp:revision>
  <dcterms:created xsi:type="dcterms:W3CDTF">2020-10-27T12:12:11Z</dcterms:created>
  <dcterms:modified xsi:type="dcterms:W3CDTF">2022-03-30T12:24:00Z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0x010100BA117DE914E1FC49A35D90CD8516D943</vt:lpwstr>
  </property>
</Properties>
</file>