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1BF8-146D-88EB-4E87-FACF6091F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8E58D9-6D65-45A2-D780-71E6E77E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C4458B-DEB6-4024-BA3E-14B40F9697F8}" type="datetimeFigureOut">
              <a:rPr lang="en-US" smtClean="0"/>
              <a:t>2025-03-21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112E5-9B38-4D68-7930-47E8F4732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73CE0B-50DC-1CBD-4AD3-F0CE2A02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8C10D-9D57-4594-A467-BF8C85A5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59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4457B-FDAA-A5EF-14DA-8781E613F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659BB-9D15-658B-F37E-8FB1A8A0C5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00FD5-F7B7-A7C3-CDA8-DAF50988D2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C4458B-DEB6-4024-BA3E-14B40F9697F8}" type="datetimeFigureOut">
              <a:rPr lang="en-US" smtClean="0"/>
              <a:t>2025-03-21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805203-E1AC-93DD-FED7-70166DA1CB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0E02-81A5-D884-2B32-5942F96B39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58C10D-9D57-4594-A467-BF8C85A5D4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694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A5505B05-D306-1AD2-0F72-2AF7BC066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78A62D-9D81-5511-71E1-CB1F1F06D182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393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681F2590-40CE-4792-A18A-DFC5858D5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Sales by Qtr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21841A-2655-363B-BE24-282F2DB7A9FA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10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Sales by Qtr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Aliaksei Labanau</dc:creator>
  <cp:lastModifiedBy>Aliaksei Labanau</cp:lastModifiedBy>
  <cp:revision>1</cp:revision>
  <dcterms:created xsi:type="dcterms:W3CDTF">2025-03-21T13:50:02Z</dcterms:created>
  <dcterms:modified xsi:type="dcterms:W3CDTF">2025-03-21T13:50:50Z</dcterms:modified>
</cp:coreProperties>
</file>