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5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6FB2-8383-29DD-FE40-90A0D37DC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CFFB5-39A3-2895-0DF2-D10B09076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33A66-5DA4-5A8C-67D5-BBE1DAA94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0DEE-B69B-4B9E-BE60-D94E7687CE87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AEBC3-22F3-BCE7-DE14-D5AAC62E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9ACB7-688E-EDA3-CBFA-E176C8A1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446-4459-49FA-BC04-17F0018945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08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0E36-1E86-848B-0478-845C5971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35A41-7455-BC02-AA67-2D451F9EB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1A138-3BD4-B957-64BB-1B4FFF545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0DEE-B69B-4B9E-BE60-D94E7687CE87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977C4-78BB-4BCC-8E40-724AC2B0D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CEF45-1A5C-A194-C23F-4BE618398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446-4459-49FA-BC04-17F0018945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50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E1101C-C86C-0AE0-BEF4-1F56EE713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8DF97-C3FA-81D6-05C4-4FEA36F9C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84D7A-4339-FDD3-7F3A-202D35955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0DEE-B69B-4B9E-BE60-D94E7687CE87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936ED-5375-C5BD-CB2B-E8667BE13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CB5AE-4D58-C739-0713-13102666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446-4459-49FA-BC04-17F0018945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97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818D-C67A-F045-72A1-AFCE9FD5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86694-FC3A-244A-5670-9C97B5921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C5939-F583-8139-6F67-F883BDB7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0DEE-B69B-4B9E-BE60-D94E7687CE87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63F45-57B7-1ADD-49DB-E0B64D85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DEB2E-70BB-8783-9FD4-7A8E4D88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446-4459-49FA-BC04-17F0018945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75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35E4-85C5-5F17-164D-CCB846D66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A637D-8043-9653-C556-60A35B725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CE88F-B2A0-1415-855D-7B7A6709B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0DEE-B69B-4B9E-BE60-D94E7687CE87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4001C-89E4-3974-C1F8-70A0B7A20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4BBC2-0DCC-A896-F49B-34552522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446-4459-49FA-BC04-17F0018945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34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C6FDF-7F27-912D-EC3A-5B57841B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AF0C5-C834-F7C7-6A9E-600C254CF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E312F-8BEA-DF70-5141-CB9F89FC6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AC9BA-542B-2C29-6C32-60E320AF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0DEE-B69B-4B9E-BE60-D94E7687CE87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AF9DF-98C3-BF8F-F642-0CE677A2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B4B94-0216-8DF3-1034-25115972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446-4459-49FA-BC04-17F0018945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85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C035-3AD1-A740-C27F-A72C3EDA9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615BA-7D96-A3DA-5CF8-C5D717758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B5155-AEA4-C6EA-4E7F-6F5127E06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115B7-3BE7-A214-95D7-6328F7D97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894439-8C17-07D6-C3E8-8267C4783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3CF1F6-E508-5235-6C44-5FBAE997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0DEE-B69B-4B9E-BE60-D94E7687CE87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8B4FC-8E6B-001D-C77E-D23CEE56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DF1065-9E68-076D-F68D-BCC00DBC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446-4459-49FA-BC04-17F0018945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45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E75A-DA4A-4D2F-F857-E27C576F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DCA085-A87D-75C7-25C4-C15DC0E67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0DEE-B69B-4B9E-BE60-D94E7687CE87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EFF74A-E85F-4531-748D-FB07181A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71CB3-3B97-3190-9DBB-44B2F3E8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446-4459-49FA-BC04-17F0018945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01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8A62FD-5290-FCCB-CBEA-78AD5270F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0DEE-B69B-4B9E-BE60-D94E7687CE87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AB67A-85C3-16DF-517D-EA9A2F8E4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E2073-84B7-C340-09A8-4A3CF700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446-4459-49FA-BC04-17F0018945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56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7BA95-9842-05CA-F603-289AE0765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80790-BA5E-3684-EA5B-40973DB9D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8AEC4-8C85-136A-F1C9-08F34DC5B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218EE-1BB4-18B3-CDDD-73FF12D32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0DEE-B69B-4B9E-BE60-D94E7687CE87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8E93C-521F-C66D-76C4-19FF4627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53563-D769-FFC8-8494-838AF64BF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446-4459-49FA-BC04-17F0018945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9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BE89-AC7E-8C0C-4612-B06D0900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BEB31A-3D47-AA83-4E30-639B69593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C8AED-3BDD-F3C9-5BC3-DB4DBDCEF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B39A6-B280-1DCB-43CC-621B7DFA3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0DEE-B69B-4B9E-BE60-D94E7687CE87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7ED52-0858-734F-0067-F429CED3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D0B22-4067-C5B7-5584-A6B060FFA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446-4459-49FA-BC04-17F0018945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392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303662-23AC-DD4C-02DA-CED277CE6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6EA4A-48D8-9147-D5BB-70CACA6F0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5CED9-D7E5-CE5D-E405-EB89817BD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CD0DEE-B69B-4B9E-BE60-D94E7687CE87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B8656-1763-9B45-55E5-4C2E69653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49DD6-3828-2E96-253A-0821CF2EC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126446-4459-49FA-BC04-17F0018945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74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AC15-2BBC-0A93-0261-5641551DAC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Pluses and minuses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7B715-647C-7CCA-03FA-BE18712184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All types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562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69A7B2D-2D5E-7991-8ACB-3B1CA969AC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244578"/>
              </p:ext>
            </p:extLst>
          </p:nvPr>
        </p:nvGraphicFramePr>
        <p:xfrm>
          <a:off x="1047750" y="1944688"/>
          <a:ext cx="10098088" cy="296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10097545" imgH="2967003" progId="ChemDraw.Document.6.0">
                  <p:embed/>
                </p:oleObj>
              </mc:Choice>
              <mc:Fallback>
                <p:oleObj name="CS ChemDraw Drawing" r:id="rId2" imgW="10097545" imgH="296700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7750" y="1944688"/>
                        <a:ext cx="10098088" cy="296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9048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CS ChemDraw Drawing</vt:lpstr>
      <vt:lpstr>Pluses and minuses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Pluses and minuses</dc:title>
  <dc:creator>Alexey Girin</dc:creator>
  <cp:lastModifiedBy>Alexey Girin</cp:lastModifiedBy>
  <cp:revision>3</cp:revision>
  <dcterms:created xsi:type="dcterms:W3CDTF">2024-02-10T17:02:16Z</dcterms:created>
  <dcterms:modified xsi:type="dcterms:W3CDTF">2024-02-10T17:07:51Z</dcterms:modified>
</cp:coreProperties>
</file>