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EA60-7284-C72B-08B9-DF3B7161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86633-61D0-A555-43C7-E0A57878E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0F86-7DA9-6A3E-5629-CD93649A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BA45-A176-4F72-E7F4-4CA583C1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D5F0-1F3B-60B3-8CC9-2A319AB3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4499-7558-51EB-3F88-2441E8C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DEB01-AC0A-2EE1-FE13-06EBAF64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4B73-4885-BDF3-9384-D29F104A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B34F-1F4A-0561-73A0-A95CA31E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BE9-62E6-DBA0-7DCC-F654D058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3AB46-3133-7D89-2AB9-05553B0C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788D-A3DC-C418-A89D-29A2B259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B6C0-8F5D-FC95-6271-F1EA4C37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92F6-25A5-532A-14D7-770BA3C3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6644-1CA9-CAC5-B6B8-306438D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2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415-A1A0-76EE-620F-9BA66964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679B-D4B5-62E6-8E31-16C92A58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93E0-86C4-B240-D3C8-A2ED2B51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8B0E-AF82-5C46-634A-859E3CEB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ED34-95C1-9F5D-CDA3-B45473D0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532E-088B-A3CA-DDC9-AD3F11B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67EE-E9DD-CD1D-D69C-9F5F78A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4995-6BB0-DC48-06E8-FFD5ACD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29AE-6920-3312-E344-7E908436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B544-723A-788F-0544-D8C920B7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2E0C-B154-CADF-8751-1B4A77CD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BBEF-19B6-6183-4C53-ACD70D3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ACB3-6489-DD8C-6A3D-421F15F4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5A49-ECD5-7E7C-36A3-C75771A9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491D-9CEE-D2D1-2DAC-3C99FDE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C1E87-7C03-2804-073D-6D7CF80F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6DE4-21ED-1B9C-1CB1-8ACC750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5639-83AB-A95A-795A-2C09373E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2067-4101-A3C6-5D26-D6935166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A56E9-5888-B4CF-1BE8-EA9D5841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4D7B-D2D3-9E32-DA2A-3AAB4624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7C4D1-AAF6-5D12-15A0-9ECA6CB3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5E355-4C9A-DAC6-653A-53CC7F8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814E2-B6C2-F74C-EF57-3DE67E7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4A-DB55-653F-66B8-41736856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DB9D-FDCB-74B9-3B8B-E817B8C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7E478-CEA7-15C4-9122-F8A1228A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19853-2EEC-D605-0ECB-A1C1D28D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6B11D-A5E1-CD74-ECAE-11017357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F8F85-BFA4-2F6F-63D3-612BFFFA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65F4-DBC3-A2A2-1F14-4B61100C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8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2496-9CF9-5993-3683-B997176D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BB65-F9EE-F5EA-8C3A-2A8D1C7E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4322-15F7-653C-EB6B-2C7B37E42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4A4F-6283-F10F-3739-1A6D215B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9C28-9B3E-7AE2-7409-4969EE0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1003-E18D-3149-BAC3-CF93B881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4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40D5-0046-7FB9-BD57-7575D2B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5109C-2093-5FB8-9D79-51A51C51B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1E9F9-4126-4696-C8B6-6E0FE628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B6D7D-5210-F013-54FF-85D23620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3573-8AFC-CA1D-C421-3546945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0C63-48F0-5776-897C-0B177999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0E925-7157-D069-61E1-DD6DF26C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2331-6FCD-C095-15AF-EC6A01C1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844C-0BF3-9915-0697-D206977E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2C4A0-8A37-49F9-86CE-E46D095D941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CB19-F2F7-DADF-C4CE-C42D64B40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F26-E3F0-762E-CC39-2BA52411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92F19-6015-4F71-AC6A-C6F87F516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011-414C-BEB9-BCDE-777055E3E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Orbitals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1B383-DAC6-0331-F5B9-5C02ADBAA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ChemDraw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F00109D-7E57-DB71-5B55-5131DC70B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35066"/>
              </p:ext>
            </p:extLst>
          </p:nvPr>
        </p:nvGraphicFramePr>
        <p:xfrm>
          <a:off x="1016000" y="1006475"/>
          <a:ext cx="1016000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0160238" imgH="4841319" progId="ChemDraw.Document.6.0">
                  <p:embed/>
                </p:oleObj>
              </mc:Choice>
              <mc:Fallback>
                <p:oleObj name="CS ChemDraw Drawing" r:id="rId2" imgW="10160238" imgH="48413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1006475"/>
                        <a:ext cx="10160000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69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Orbitals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Orbitals</dc:title>
  <dc:creator>Alexey Girin</dc:creator>
  <cp:lastModifiedBy>Alexey Girin</cp:lastModifiedBy>
  <cp:revision>1</cp:revision>
  <dcterms:created xsi:type="dcterms:W3CDTF">2024-02-10T18:07:03Z</dcterms:created>
  <dcterms:modified xsi:type="dcterms:W3CDTF">2024-02-10T18:08:44Z</dcterms:modified>
</cp:coreProperties>
</file>