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A1098-50A7-27A0-6C9D-0ABB183B47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CCF952-7BF8-F103-5F70-8B75CB4D16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DD5DC-D6F1-1C68-CDBC-D6B640D44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1D29-B193-42BD-B861-9FFBF899B1BF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C1364-B1D0-2DF7-E583-1336CD04F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B46A6-1487-7858-D442-9F500E418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64A6-9877-4C69-9D59-88C9DF8C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781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D8762-FA1A-6A0F-06A8-9EEF78464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5798A-1D31-4105-3ABB-7EB0A0A4CB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B52CA-B7E0-306E-7558-1F076454C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1D29-B193-42BD-B861-9FFBF899B1BF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48295D-F322-2A6C-7A97-F01843A5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645BB-41D1-EC7D-FA6B-6815BAB8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64A6-9877-4C69-9D59-88C9DF8C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489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503D17-E55B-D4A0-F1EB-DC19F2B7C5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FCD801-CF17-D735-7BEE-A30000ED2A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DE84D-0584-49EE-4369-2116C0B30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1D29-B193-42BD-B861-9FFBF899B1BF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37A4D-CD47-B8ED-0EE5-DC39D6A8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6BD71-15AC-1A7D-3342-7EBB20299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64A6-9877-4C69-9D59-88C9DF8C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292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BEBD0-7983-13AB-ACCA-834BD9EFF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9A5B1-1D14-7FC4-CDA4-DA566DC06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CBBB2-7D2E-CCF3-FE58-0DBBAF32A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1D29-B193-42BD-B861-9FFBF899B1BF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BCE65-7685-04FC-FEF4-B3A28DB72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C18F04-3692-4235-7ACC-D87E8477C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64A6-9877-4C69-9D59-88C9DF8C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716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1F179-BCF6-7374-666C-7C5966487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27018-8DF0-FD43-E252-E04E52774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31E12-794B-B60B-22B7-E55CF0087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1D29-B193-42BD-B861-9FFBF899B1BF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EB911-AB51-A3FC-B017-BEB6634A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EDECF-6149-1D5A-5AFB-50518236D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64A6-9877-4C69-9D59-88C9DF8C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401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836D-1285-CD34-B5CA-3E392CA92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B7315-41D3-F81E-99F8-971E6BA589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EF3A3-8859-64C9-7DCD-14A6A093E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AAF13F-8B05-579D-1F9D-DDA491E21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1D29-B193-42BD-B861-9FFBF899B1BF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3B474-7D6D-D988-2B42-730E13042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8E943-9A2B-7AD5-3818-C112F204D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64A6-9877-4C69-9D59-88C9DF8C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136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7A2BA-B045-51E7-2C3B-B56179574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A66B6-18A1-C3E1-7516-188BA0BDA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C9E2B-FE03-56D0-DB2C-1FC798B65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49BB5-191D-8BF7-70A4-596E2DEB70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1CDD9F-9DEF-0064-6F43-94E9C0F12C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B77810-4C4F-DC65-FA9F-B5FD170CB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1D29-B193-42BD-B861-9FFBF899B1BF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66BE07-9FF7-FF35-83BE-A97658A0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D6D3C9-4072-ABAF-E770-3149C62D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64A6-9877-4C69-9D59-88C9DF8C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973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1DE63-F89A-DC82-5BCB-F8613C2F5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35A8C-0FDF-41B9-0AAF-38D85F999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1D29-B193-42BD-B861-9FFBF899B1BF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B5781-B1AB-5333-5663-93ABD0F3E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7BA2D-8060-F966-7618-3F4EBDDE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64A6-9877-4C69-9D59-88C9DF8C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391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75808D-E5BB-A21F-D306-5E1B50AB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1D29-B193-42BD-B861-9FFBF899B1BF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8DEA1E-7EAD-4F1C-26FF-8F1C018F0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80929-0906-6E78-4529-7C18FD0DB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64A6-9877-4C69-9D59-88C9DF8C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376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9DA2E-87A3-3A25-CF51-B4F7A3C82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C2B33-02DF-25F1-13A5-85B29798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AE6EF8-83F5-EA3F-5156-C92F720CF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B963A-A37C-59F1-CF7F-DB37A874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1D29-B193-42BD-B861-9FFBF899B1BF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2B63F-B757-58A1-9836-B938514D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526B2E-2AFA-1A9B-93DC-E515396E3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64A6-9877-4C69-9D59-88C9DF8C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3906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296A-4CF3-3237-4F12-A1F2729A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8E4030-A5A3-CD80-FAD2-D61FAF6F30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E91078-14DF-73EC-05C4-5F4449B7D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733903-0920-AC8C-B748-91F3AC5F8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01D29-B193-42BD-B861-9FFBF899B1BF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F478-F8F5-8437-919B-80CC906A6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492C24-9ABB-3697-2F0E-83542BFDA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664A6-9877-4C69-9D59-88C9DF8C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036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C60BE7-7B68-2354-6B73-B35ABC19C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DE9EC-AC3D-B42E-AC44-110214646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C8291-0789-A358-5855-6B240E4659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C01D29-B193-42BD-B861-9FFBF899B1BF}" type="datetimeFigureOut">
              <a:rPr lang="ru-RU" smtClean="0"/>
              <a:t>12.02.2024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6487B4-1750-47BC-0F3E-851E533F04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17641-BF8F-FC3D-B184-0AFD60F1D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664A6-9877-4C69-9D59-88C9DF8C2A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3211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7D5B8-1754-202C-B724-36880731A64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plus</a:t>
            </a:r>
            <a:endParaRPr lang="ru-R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659B1C-B896-F8E5-BC30-9CCD8B925A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89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FD8E442-39A2-A6F5-D043-53993054CC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32088181"/>
              </p:ext>
            </p:extLst>
          </p:nvPr>
        </p:nvGraphicFramePr>
        <p:xfrm>
          <a:off x="5811838" y="3465513"/>
          <a:ext cx="56356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703690" imgH="409643" progId="ChemDraw.Document.6.0">
                  <p:embed/>
                </p:oleObj>
              </mc:Choice>
              <mc:Fallback>
                <p:oleObj name="CS ChemDraw Drawing" r:id="rId2" imgW="703690" imgH="409643" progId="ChemDraw.Document.6.0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D72184B1-A3DB-4AFF-A926-FCDF82F09A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811838" y="3465513"/>
                        <a:ext cx="563562" cy="322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4115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CS ChemDraw Drawing</vt:lpstr>
      <vt:lpstr>Extra plus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Extra plus</dc:title>
  <dc:creator>Alexey Girin</dc:creator>
  <cp:lastModifiedBy>Alexey Girin</cp:lastModifiedBy>
  <cp:revision>1</cp:revision>
  <dcterms:created xsi:type="dcterms:W3CDTF">2024-02-12T13:15:44Z</dcterms:created>
  <dcterms:modified xsi:type="dcterms:W3CDTF">2024-02-12T13:20:14Z</dcterms:modified>
</cp:coreProperties>
</file>