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73B9-148B-4D7B-35C1-1A6748D17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2B2FD-657E-DF6F-1DDB-1AB4B29EC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A8D5C-2B1F-4344-2B35-09DE5537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7686-022D-4A36-8459-EE28EEE418E5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274B8-EFFC-1120-1DCA-CA51D76F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2E638-8AA5-84A1-44A8-5BC3D1A0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0F8D-36B1-454B-9D25-A2D8C2CFD5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05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9468-64F4-7464-5C05-B06EE1DC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C16D7-BE4D-AD94-9338-BFF609CB8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3BA67-AF7B-E21A-EC70-C991896F2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7686-022D-4A36-8459-EE28EEE418E5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4CFDD-310E-B0DA-93BC-320D0152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FB67E-DC40-FF8F-0F90-AE6156E2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0F8D-36B1-454B-9D25-A2D8C2CFD5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57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E28B-19FD-945D-8153-E220EF32B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7D53C-3E2D-742C-BE89-6E49E1C0A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CDF24-B16A-7FBC-91AC-815929A1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7686-022D-4A36-8459-EE28EEE418E5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ABD82-8DE3-1DCF-F50B-65FF948C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5B14F-BDB4-2B75-516B-6956F97A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0F8D-36B1-454B-9D25-A2D8C2CFD5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56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C0A1-D732-6145-0EF9-1DDCF360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C347C-BC3E-8F23-2C6F-210346271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9780C-4EAB-E0DD-ACF4-D3D8FF23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7686-022D-4A36-8459-EE28EEE418E5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D1B38-89D2-20AA-D024-45F6AD6D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B8C90-2E10-567D-98E6-1D773FD4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0F8D-36B1-454B-9D25-A2D8C2CFD5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7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3E80-7325-0C09-801C-511F1904E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0C7CC-522A-AA95-986E-71FFA5E99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30670-5FCE-11C8-280C-D1FFE105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7686-022D-4A36-8459-EE28EEE418E5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12EB8-D9BD-75D2-8DFA-EEAA3C5F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ED7AA-C093-73C9-D4F2-CCE9388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0F8D-36B1-454B-9D25-A2D8C2CFD5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88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FC78-AB76-A035-BB99-5D696215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AAF06-1477-0F51-5A0E-BD4C91A7C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E374F-C9AA-0C2E-F49B-7DF54E94E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82EE5-900B-80A1-A71E-B05B173C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7686-022D-4A36-8459-EE28EEE418E5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C12AE-E9ED-6FD0-CB57-5C6380BB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36620-BA9D-D8C8-A005-C0FA3AB1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0F8D-36B1-454B-9D25-A2D8C2CFD5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68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DEA1-AF86-0C57-93BA-2406BE0CB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14671-9AF7-C0AA-09A8-D93ACEDBE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DCE2B-1E70-1931-EAB7-16D482B46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5ECF52-4934-251E-5031-C57DDCF83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C33E3-1613-037C-4D27-B4AE04AD1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E680A-539F-4D34-51A2-3ECD0EF0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7686-022D-4A36-8459-EE28EEE418E5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A01B0-F69D-038B-18BE-649434E8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3D0DE-3823-D39F-B7B7-C6E84BDD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0F8D-36B1-454B-9D25-A2D8C2CFD5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90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E979-95ED-010C-2EC5-EA88AA77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DA28E-81FC-6E54-7E11-F3502919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7686-022D-4A36-8459-EE28EEE418E5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B139-C099-B0C6-FB3C-010E0577C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71550-C5B7-F495-7454-6E1F4EE0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0F8D-36B1-454B-9D25-A2D8C2CFD5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42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2F92F-05E4-02A6-C606-C3A99D1E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7686-022D-4A36-8459-EE28EEE418E5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5E49F-3CC2-A183-55F7-AC16E50A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DEC1F-D734-893D-0635-A9AFAEBF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0F8D-36B1-454B-9D25-A2D8C2CFD5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14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4894E-3545-9FCF-FA85-5558FB67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FBABD-4DC9-CA15-EEE3-3FC0FECF5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6D259-99EC-B917-EFF6-EE25C0112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11535-4C63-599B-C983-91FE2FB6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7686-022D-4A36-8459-EE28EEE418E5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63321-0906-9E31-623F-5B266BE41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39447-0C3C-DC98-30E6-0C491DA7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0F8D-36B1-454B-9D25-A2D8C2CFD5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76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35E7-4BDB-49FA-9B9B-E2D53BE2D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72C6A1-9A32-DB8C-4924-C481922FC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DF9645-6B09-23A7-6973-290C7FEEC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BD2AE-CDF8-5A94-5322-D93C2A1F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7686-022D-4A36-8459-EE28EEE418E5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8AF92-0E88-EC37-0345-F5502FA80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B3DFF-AD57-71A3-F5B2-E5AD7D46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0F8D-36B1-454B-9D25-A2D8C2CFD5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83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700600-D218-908A-2582-A5412C41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515F8-01DE-4905-65DF-07BB93EF5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48985-3AF5-A610-B5B8-E38FD6419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847686-022D-4A36-8459-EE28EEE418E5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62C23-7612-2716-50E5-6F87079F5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C62DC-9BF5-5B99-8436-10158FFCE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460F8D-36B1-454B-9D25-A2D8C2CFD5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62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CDBF-2648-109E-3294-0B2414E797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34ED1-2750-343E-2495-F1FD89431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ChemDraw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895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092C991-FA7C-5BA2-3AB1-BCF2DEA6FE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283655"/>
              </p:ext>
            </p:extLst>
          </p:nvPr>
        </p:nvGraphicFramePr>
        <p:xfrm>
          <a:off x="38100" y="1084263"/>
          <a:ext cx="12117388" cy="468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12117176" imgH="4687627" progId="ChemDraw.Document.6.0">
                  <p:embed/>
                </p:oleObj>
              </mc:Choice>
              <mc:Fallback>
                <p:oleObj name="CS ChemDraw Drawing" r:id="rId2" imgW="12117176" imgH="468762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" y="1084263"/>
                        <a:ext cx="12117388" cy="4687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3432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CS ChemDraw Drawing</vt:lpstr>
      <vt:lpstr>Tables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Tables</dc:title>
  <dc:creator>Alexey Girin</dc:creator>
  <cp:lastModifiedBy>Alexey Girin</cp:lastModifiedBy>
  <cp:revision>1</cp:revision>
  <dcterms:created xsi:type="dcterms:W3CDTF">2024-02-10T18:32:46Z</dcterms:created>
  <dcterms:modified xsi:type="dcterms:W3CDTF">2024-02-10T18:33:24Z</dcterms:modified>
</cp:coreProperties>
</file>