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D802-72DD-52EB-D3FF-9598AC524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5E580-9BBF-46AE-67DA-62E129F2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29DAE-BD27-3C87-1989-2B778560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C8ED-14FD-6168-7B87-A81E6234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6851-8C59-8869-506E-D5EDEEB3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98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E51B-13BB-46C3-4EF0-FFEA9272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7EC6A-DC88-81AF-1303-DEC0CDE3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C3B3-EE02-441A-CD4F-5C619E28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31CF-FC2E-3091-9D7B-A594ACEC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E942-3ECF-4A09-3963-6F6899A1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C835D-22C7-4C1C-8F8C-6E3704B7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DC7B2-FF19-691E-E656-A7E58966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4D21F-F62E-7DEE-84B0-3FFB40FF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47C5-7C24-5C86-BFBF-2407F0F3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913D-F5FF-5CF0-4C40-8BB5E43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2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570E-9BC0-5C82-9800-DD9BAEFF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CE6B-8C2D-11EB-69D9-5D2D07E6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52069-4A24-BDB3-3C81-BADA73FD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2834-7397-BB6B-8E91-9F26D82A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D417-9DCA-CA60-345C-FA1AB88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44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6EFC-5A62-0405-1935-0427D993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65DB-4DAB-146F-0BFC-A56C0936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000BB-AF2F-949A-4C9F-9BEE95D9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5D85-C79C-DAE5-CEC7-49ED96C9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E43F-F11C-39C8-0D7A-69E11C9F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2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1CD4-D50E-E4E0-9737-6610A47D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E25A-223C-DB91-A661-F0731D41E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FECC5-4113-8BFF-66CD-44547B82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3E717-75F7-83C8-A3E4-D83C05EA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8173-49C8-0576-4DC8-5DDEEB23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322FF-265B-9C01-4BF6-AFF22D7B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5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6390-8472-BD13-2CB7-9D8F205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BCE0-0D5D-F474-1B4E-FD372E4C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AA269-873C-2B69-BA77-C6795681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76E7E-2272-9DE5-C559-A197CE7BB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B9FB71-5D62-2ECC-2F63-2673AF934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EF61C-07A5-76D7-41F7-FB96B366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4E218-5341-2D0F-FD65-373F433B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7402C-F744-DC5F-3172-65B91809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D48D-BBF7-F702-060B-74976FEA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B0AF9-ED82-BB17-7DE7-96B2FCD1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1C020-0778-5EC8-14A2-0FEAE0BA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E13A-1815-BCF1-29CE-1C099959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C1BB1-1D90-44C0-CAB0-6215368D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07524-B91C-5410-4BE4-608240EC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01797-91D0-85DB-428A-100089C3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FD81-F4A0-AA34-A099-B7BBBC8A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E0CA-D623-5542-A13F-2E2D5001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88A45-4752-EF7B-1F0B-287C80F2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F3C5-E69F-5DC3-DDBF-420AEFC5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041D-66DB-4A18-7ED2-042CCA28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68E1A-EBDF-44BC-AE9F-9578BB1D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D67F-CFF1-52EB-61AF-649A7E7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76772-ABEB-8442-DA6D-BFFA8ED22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16D0D-590C-7313-FC57-74EC0FA0A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79EFD-59E2-C89E-11BA-0F9FD8D0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C052-2660-D069-29BC-E08EC587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30FF8-245D-FEB7-058D-FF48D4E1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0ED44-9CD1-83BB-2D25-4B076711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69FFE-FBF5-E2B5-154A-694C9C4BE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ADB5-F72B-F8A0-E502-8EDDF0D51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1CDCD-2130-4A21-878C-7D57EEAD614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AC9A-BC2B-7D88-9D4F-35FCC7CA8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7C0A-A820-510C-2BC3-A4F4D696F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DD743-06BF-474C-A97A-70B917859A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9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C94F-E807-FB4C-B9F4-2A4DA1968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Brackets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19396-1333-F774-B372-C7AD11973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types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67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0662F8-48F8-DB41-ED95-8C90A82E8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569304"/>
              </p:ext>
            </p:extLst>
          </p:nvPr>
        </p:nvGraphicFramePr>
        <p:xfrm>
          <a:off x="363537" y="1484268"/>
          <a:ext cx="1146492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464558" imgH="5134009" progId="ChemDraw.Document.6.0">
                  <p:embed/>
                </p:oleObj>
              </mc:Choice>
              <mc:Fallback>
                <p:oleObj name="CS ChemDraw Drawing" r:id="rId2" imgW="11464558" imgH="513400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537" y="1484268"/>
                        <a:ext cx="1146492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424C3F4-9EBD-5B2E-4D81-2CCBC6601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47" y="376616"/>
            <a:ext cx="124794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Brackets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Brackets</dc:title>
  <dc:creator>Alexey Girin</dc:creator>
  <cp:lastModifiedBy>Alexey Girin</cp:lastModifiedBy>
  <cp:revision>1</cp:revision>
  <dcterms:created xsi:type="dcterms:W3CDTF">2024-02-10T17:24:58Z</dcterms:created>
  <dcterms:modified xsi:type="dcterms:W3CDTF">2024-02-10T17:25:58Z</dcterms:modified>
</cp:coreProperties>
</file>