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0F49-7503-8491-8B6D-272F52E1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FCC44-5092-DEA2-8680-CCCB247F8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0B7B5-E1B1-8C38-F813-6EE0C496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2C2D1-852D-96B2-CD10-7EAF2CD7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A577-FE9F-68C2-1F77-877DA57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6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B046-B7DF-B5C0-176E-8EF0B817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A77B-920A-5EEB-6F60-50F3D1251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1CC8-8F79-34A4-C9D0-B5AD298C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4625-CC18-5A24-1747-7849710C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589D-F6F9-0539-BFA1-1897F9C9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D1B60-E359-B21B-9026-4BC1DC5E3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69D20-81B7-EC23-2B22-5CA03158F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50B3A-D287-37E3-0FF2-B0780239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C1B-6EC3-C1B8-5109-8EF2CAB1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1ACC-090D-F76F-4012-3D8C25F8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8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9D03-85DA-7E06-1D01-13ECA3C3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6388-296B-8C16-C2E2-BC4421A5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AACA-5A4B-8F69-1FF4-0C2F002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3104-16EC-75FB-5924-6D3F9D65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EC48-B193-7C7A-2D22-4F15339D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68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C6F9-58B6-F2B2-CCC6-F002217D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ADE92-4F47-CFAD-7AB3-7B10ECB49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EF60-B659-5192-25E6-F617F413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F4DA-0DE2-B0AB-0A14-F2D41329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0BBE-54E3-D0C3-62D7-A17E5DBE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9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F25A2-4BEF-9788-000F-4B8323D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A7D1-71AC-1E54-6BEB-1C5EA10CA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0635B-B6DA-996D-9942-2A924C43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AF20C-591D-4EB4-31FE-4688390E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B250E-15C5-22D4-F04F-BAB6E424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DD58-F90A-E143-F717-1F63B144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8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D8DE-B50B-3BE3-5BC3-8A422B84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EA24-7D6D-7ED8-6223-13A7FBF5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35800-3569-E861-6CFF-D93F1F84F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8248E-3715-42B9-906C-C589B726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311B0-BFC7-6506-6258-3BFB7B494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121C0-5622-A06A-55A4-22001667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725B-99A3-FCEE-81FF-C09B1C77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A8EE9-BA80-667A-AC84-2AC8BA4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50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796-2206-4D80-19D8-5098615E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5C45E-5F54-0BC6-B3E1-77CF7473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85D76-883E-FDF3-ED47-DB71FE68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FB934-0703-B2C0-D53E-A1ED0A51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19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3D2E7-36F4-553F-5BA6-F2B75226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68775-2651-DC35-F68A-E62E7926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38ED-2A04-3F8C-381F-02F6A0C2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82D6-5442-626D-3D80-ACA47C0F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C5F0-FB50-7228-4B37-B65FD540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B142B-F456-1937-498C-FF49DABA6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20D2B-842B-AE45-F9CE-9CA969AA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7930-1344-4561-C7D5-9BE67474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66FDD-7A1E-7CCB-8B38-75D2673C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9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726F-08E8-1054-9A69-1E36493C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5DDBC-BED5-B690-78AF-26E172F8A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1B5C2-2F6A-E80E-8B06-78013F78A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B7A00-389A-8635-E0CA-1DA2F7EA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A72F6-B110-5375-9A0F-A487D48B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3FA87-65F4-453E-E305-0AD668C1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5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77340-B4A9-3B8F-D232-75E0E083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77C0-8403-F9B6-5861-5F48A914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8513E-56CC-92A6-67CC-8CE683E5A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10A-3C75-48A1-83C4-FAAF8A4BCD76}" type="datetimeFigureOut">
              <a:rPr lang="ru-RU" smtClean="0"/>
              <a:t>01.03.2024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832E-43AE-E81C-A96D-30CF9B5B9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3854-2355-72D5-6582-AE3448C37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246D2-EB67-4139-87B3-60FFC79F2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39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C0F-66F2-C65C-E40A-B9AC9B242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ARROWS – Slide 14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A5131-650C-D438-CB0C-999F87D13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Chem Draw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96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8B5E-E2E7-B7CC-E845-D0995CAA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reaction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B99D593-15FC-D3A7-29CF-B021154E2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44091"/>
              </p:ext>
            </p:extLst>
          </p:nvPr>
        </p:nvGraphicFramePr>
        <p:xfrm>
          <a:off x="1164631" y="2803511"/>
          <a:ext cx="3333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334043" imgH="446076" progId="ChemDraw.Document.6.0">
                  <p:embed/>
                </p:oleObj>
              </mc:Choice>
              <mc:Fallback>
                <p:oleObj name="CS ChemDraw Drawing" r:id="rId2" imgW="3334043" imgH="4460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4631" y="2803511"/>
                        <a:ext cx="33337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6ECC33-8FAF-3DC7-80EE-C35486182764}"/>
              </a:ext>
            </a:extLst>
          </p:cNvPr>
          <p:cNvSpPr txBox="1"/>
          <p:nvPr/>
        </p:nvSpPr>
        <p:spPr>
          <a:xfrm>
            <a:off x="1510469" y="187776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C1CC1.C2CC2&gt;&gt;C3CC3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56FBF-7585-573E-B52D-CC7A9901B7EA}"/>
              </a:ext>
            </a:extLst>
          </p:cNvPr>
          <p:cNvSpPr txBox="1"/>
          <p:nvPr/>
        </p:nvSpPr>
        <p:spPr>
          <a:xfrm>
            <a:off x="1228458" y="4241570"/>
            <a:ext cx="2813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C1CC1.C2CC2&gt;&gt;C3CC3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9D9D382-DEC3-A8D3-05B9-0FC5B1DF6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053422"/>
              </p:ext>
            </p:extLst>
          </p:nvPr>
        </p:nvGraphicFramePr>
        <p:xfrm>
          <a:off x="983656" y="4939959"/>
          <a:ext cx="35147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3515394" imgH="446076" progId="ChemDraw.Document.6.0">
                  <p:embed/>
                </p:oleObj>
              </mc:Choice>
              <mc:Fallback>
                <p:oleObj name="CS ChemDraw Drawing" r:id="rId4" imgW="3515394" imgH="44607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3656" y="4939959"/>
                        <a:ext cx="351472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33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ARROWS – Slide 14</vt:lpstr>
      <vt:lpstr>Simple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ARROWS</dc:title>
  <dc:creator>Alexey Girin</dc:creator>
  <cp:lastModifiedBy>Alexey Girin</cp:lastModifiedBy>
  <cp:revision>10</cp:revision>
  <dcterms:created xsi:type="dcterms:W3CDTF">2024-02-10T14:03:38Z</dcterms:created>
  <dcterms:modified xsi:type="dcterms:W3CDTF">2024-03-01T06:28:28Z</dcterms:modified>
</cp:coreProperties>
</file>