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54FF-1955-8921-A8B0-16A230DF6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A12A0-4FB0-B3A1-4C03-17CE16EA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644C-D231-B5BA-1E1B-8645A065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A1D5-62DB-F2A1-18C2-7CFB8F3B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0130-D293-3D7C-BCF1-85EB6DC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1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597-36CB-0E31-F496-D9071F98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7E081-6F6B-CFB6-EA9E-3BCA20EC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C53D-A7AE-EAE2-9E96-1CF89B3F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B415-0D64-ED97-B103-672B25E1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516C-4E8C-7BF7-CDB6-1ACCCCC9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6A2E3-ABF9-FD5B-13FE-BBF17B51A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92D-8D63-4507-4B6F-7973B17A4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ADA0-8B0B-8BCD-8DB8-E438B65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47D2-F6CC-BF34-B333-ED04C5E7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0002-104B-CE99-F729-33C0B8EF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2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4C12-7E63-8494-24AE-695FD3C4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1AAC-2DE9-2918-2911-274D0F1A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5511-438C-617E-69F2-B4EF533F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8488-B0B2-26E1-9ADD-6426382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F384-5F15-F593-40CD-EA6D010E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CE1-6807-4514-73AF-E10DD05E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C3AEE-F024-51EC-89BB-1D3CA40B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D59C-B1A6-ADBC-EB73-89B303FB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8C39F-EE1A-13DC-0F20-F4FC0CEF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AF59-BD08-B92E-342E-44032B22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BBF-EB84-4A5C-371F-C2A6B5E1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FCB0-508A-82EA-BB74-5A50399E0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FBA11-858F-995D-B90B-55C29A96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21A6D-9BCB-1261-59E9-36053E1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3EBD5-DC2D-C23F-1293-F0D91730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7B0B-8CC7-873D-D43F-97798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91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918-A606-2583-14E6-50CBC8D2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CAC3-10AB-A14B-A2E1-34838EC4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DEC91-2B69-ECBA-740D-B82E5086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81B1A-23E5-F360-A476-CF5D1330B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F328D-DC00-FB95-368B-D1E96B532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056DA-21F3-CCD3-DCA6-5A4A3A4B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2C84-FAF9-3465-E9D7-A89A77BE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38791-1DCB-CC4B-EC1C-1AF0732D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404-95E4-8581-B807-CE236F71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19E0A-B92E-C72E-E396-FC803AE3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97E8-3F33-E70C-6FC0-8C031F77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10E4C-6FA1-D611-137D-89AC4B17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AA825-C4E3-43AB-1459-37056EC3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718B6-8FA0-FB13-CE44-DE78A9A7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F0D35-9138-849A-A003-D6B3BBC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0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4FDE-7567-8024-6E36-1C993E75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6609-944D-42FE-D3B7-43B503A7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E0F61-041C-F492-3FEA-985C901BC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C781-D2F9-E142-7CF8-2220B35B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D36D7-7801-227C-85CC-ED206FD0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9BDA-B5EC-B220-0C8D-3E82FCF9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0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F99A-01EB-9D1F-92A7-100E737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AF0D-0E1C-3204-24D8-DAD66DE12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53DDE-801C-746F-55E9-2B7A0737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CF159-40EA-6A24-926E-7C22F76B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D1B9-9168-41D8-5EE4-DD6616D9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A703-C03B-C35E-8EF0-CC4D919F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1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5355F-C461-356B-46C8-386E435C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5CA8-9B30-4F9C-9892-43A5A9EB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BF0D-48DF-829F-3CD1-45C4B123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C769E-6FB8-4295-B262-02E3305DFDCA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AAF8-E5A6-200E-335C-E9A8F9BA2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DF41-AAB7-7ABB-BAF1-59F6D76A2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80A95-1806-471F-8774-34D8474629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2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5AD9-4023-A1AA-BEB7-D1C9E11CE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8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F5C05-0E92-F06E-A09A-030437206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452E-4577-4953-87DE-FB3B4887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C413-7E99-4ACB-B45A-2066C78CC543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95F52-CDBA-4ACB-9257-3A5AB0667A88}"/>
              </a:ext>
            </a:extLst>
          </p:cNvPr>
          <p:cNvSpPr txBox="1"/>
          <p:nvPr/>
        </p:nvSpPr>
        <p:spPr>
          <a:xfrm>
            <a:off x="2321213" y="576967"/>
            <a:ext cx="7232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P1-0018: Synthesis of Int-1 (precursor)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B7573-E4A0-488D-A2DD-EAD20DA3E070}"/>
              </a:ext>
            </a:extLst>
          </p:cNvPr>
          <p:cNvSpPr txBox="1"/>
          <p:nvPr/>
        </p:nvSpPr>
        <p:spPr>
          <a:xfrm>
            <a:off x="0" y="1340274"/>
            <a:ext cx="1842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</a:rPr>
              <a:t>Synthesis of int-1: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9987C-34EA-45AE-8201-D6BA68E2654C}"/>
              </a:ext>
            </a:extLst>
          </p:cNvPr>
          <p:cNvSpPr txBox="1"/>
          <p:nvPr/>
        </p:nvSpPr>
        <p:spPr>
          <a:xfrm flipH="1">
            <a:off x="580350" y="5301991"/>
            <a:ext cx="425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/>
              <a:t>7 g of int-4 is in stock.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/>
              <a:t>Please see the next slide for further steps.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49C41FB-8C95-44D5-95D1-73D014352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4469"/>
              </p:ext>
            </p:extLst>
          </p:nvPr>
        </p:nvGraphicFramePr>
        <p:xfrm>
          <a:off x="4486275" y="2262188"/>
          <a:ext cx="35179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620872" imgH="1351393" progId="ChemDraw.Document.6.0">
                  <p:embed/>
                </p:oleObj>
              </mc:Choice>
              <mc:Fallback>
                <p:oleObj name="CS ChemDraw Drawing" r:id="rId2" imgW="2620872" imgH="1351393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49C41FB-8C95-44D5-95D1-73D014352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86275" y="2262188"/>
                        <a:ext cx="3517900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1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Slide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8</dc:title>
  <dc:creator>Alexey Girin</dc:creator>
  <cp:lastModifiedBy>Alexey Girin</cp:lastModifiedBy>
  <cp:revision>3</cp:revision>
  <dcterms:created xsi:type="dcterms:W3CDTF">2024-02-12T11:18:24Z</dcterms:created>
  <dcterms:modified xsi:type="dcterms:W3CDTF">2024-02-12T12:27:32Z</dcterms:modified>
</cp:coreProperties>
</file>