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E4E2-39F8-A672-83CB-5DD82652B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CBD53-4807-A16E-60DB-57FDA02D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291B-F457-CDAC-75F6-989AA733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98D9-3AAB-429F-CB21-071673A8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3D06-4AED-E961-2500-07B7022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9C47-752C-EF50-E677-1BDC61C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64F2-AE4B-53DB-1071-82D6AE4C4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1717-CC43-9598-7062-7E6E7A20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435D-F40C-7F63-48E4-D064D106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B24D-4B90-4B18-BE46-7EFF9C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99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6F0F2-624B-2091-C97A-7DE09E1C5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EF716-78FF-7F0B-617F-531D33C9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CAE3-D532-6EB0-3F9B-90213D6C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2A54-6C8C-2DC0-3660-244D10B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D636-D3C1-A4A4-E0F4-D6C38A90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418E-06BA-CDC1-47CC-3449A471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D52C-C2CC-723B-E325-2C7F41F1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651-C87F-BA2A-219C-669E2F50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E9E2-9D83-2816-2C81-EABAD4CA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7E6E-B393-4EFE-E80B-C411D20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1BF8-62CD-AC92-403D-FE3E017D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B7C5F-7645-2567-B3E0-5A7EC595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39A0-4C66-CA20-7670-79686C80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6EF7-6C93-E879-C569-5E590F3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2591-C498-151E-7260-BAC1044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B61-C9B4-50B2-065E-2E0824F8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6C81-301F-CFC5-C5AD-567EDEB60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A1E2-1A22-D1E5-E6C8-6E0A78B0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FB99-ADCB-119D-F7F4-4940D8D8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41FB-59CF-7DD1-8797-8FF878F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49E5-FD34-FF9F-05B1-B147BAA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34F9-F030-3EBD-DDAB-9F1C423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CC2C-1117-28EA-4C63-5FAB4104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9AB5-92BE-A233-C562-A76490AD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7F4F-EDA2-6B52-E4BC-17C92B43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AA420-728E-987B-EB77-5E67C948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F216-695B-9872-65CB-F54ADE25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0C031-BC01-A20E-7C75-BDA1115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DC931-EC0E-664A-63A0-24B0FF1D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54BC-2E41-5C67-25C3-F82F431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2EC2-5B4E-C571-B347-DE053F63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38647-0911-7252-9474-D70203E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ECEA-E86D-D43C-709B-3E6A476B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38657-BDC3-A996-B662-0DFF3E25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91950-4FB4-DA31-1335-C6BF7D3F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76833-109D-A6A5-2360-3F67C78B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6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CE-1060-A883-35FD-F11EE6F3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E841-4346-A6DA-EA0D-57715607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31B10-9B86-CDAF-96E5-3E0A4165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BF18-9C29-E0CD-02C7-B1CBECD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D2E6-4942-4CA4-BED5-945A1C00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99263-7033-79E5-2D35-1E72F9B0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CAD1-081D-19A1-9AF8-8D690E2A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0FC6-B40E-938C-231D-30B4621F4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AEC2-6A9A-09D7-F847-87A16494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F909-98D6-CA96-CD1B-7EC5BE04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7349-E923-F004-94C8-C8EAC7F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6F2A-A5C7-5987-1DC4-1D20C02F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B8939-0A0E-E5DD-87DF-3AFE3FE9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47C1-E7FA-D31D-453D-698531FB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6B49-DC9A-E42E-0ECF-0D74C26B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4B261-514B-491A-8DCD-C054927254EE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D52E-651A-23A8-CE6F-5668A55C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2728-B0D4-EA8B-41DB-DD9F29D82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AF922-3AB6-4606-8279-81889D22E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31-16EF-BCE7-8DFC-FD30E8ECC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Chromotography</a:t>
            </a:r>
            <a:r>
              <a:rPr lang="en-US" dirty="0"/>
              <a:t> tools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78BB-58D2-E85D-3A93-3F19EEDEA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ChemDraw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E4ECE46-6C3A-095A-8A04-1B9634AFC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42960"/>
              </p:ext>
            </p:extLst>
          </p:nvPr>
        </p:nvGraphicFramePr>
        <p:xfrm>
          <a:off x="3470275" y="2384425"/>
          <a:ext cx="52498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250002" imgH="2085873" progId="ChemDraw.Document.6.0">
                  <p:embed/>
                </p:oleObj>
              </mc:Choice>
              <mc:Fallback>
                <p:oleObj name="CS ChemDraw Drawing" r:id="rId2" imgW="5250002" imgH="20858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275" y="2384425"/>
                        <a:ext cx="5249863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7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Chromotography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Chromotography tools</dc:title>
  <dc:creator>Alexey Girin</dc:creator>
  <cp:lastModifiedBy>Alexey Girin</cp:lastModifiedBy>
  <cp:revision>1</cp:revision>
  <dcterms:created xsi:type="dcterms:W3CDTF">2024-02-11T12:56:59Z</dcterms:created>
  <dcterms:modified xsi:type="dcterms:W3CDTF">2024-02-11T12:58:28Z</dcterms:modified>
</cp:coreProperties>
</file>