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27F6-27C5-87F3-95ED-C42AC9F3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42110-2F22-DE8E-724F-0112269CF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3024-58DD-35D4-6E5E-FA4B8382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203-2B76-4E59-2A1D-A2203868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7AB-5E15-B5E6-4594-F0D3F2A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0B9A-602C-E1E6-4F71-D74B7EA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FAA58-936D-FBCD-5A07-0D98E98F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EE04-F975-A8F8-821F-94F2A003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26A1-E1EA-3973-6723-12C4259B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0CDD-E7E6-3B77-0E8F-8D377304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1DF06-8707-8E5D-60DA-ACBE6873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6085-48B9-ADBD-63B7-58FBCD0D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9CB3-4ACD-206D-78B4-48CCB447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9B54-A1E8-F712-55EA-266C5325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9B44-99E8-3E68-C700-662E1FD4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5325-924D-4748-C7C0-5043E25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E48-1EC5-D337-092F-701E4EB4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F4E8-11C8-FA29-7AA5-A63CE8B9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FA2F-5969-6FDE-9379-195A2E0A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E381-230E-D19E-BBD9-DFC02DA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9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B0E5-4D7E-C3FB-6F37-4265091B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453C-507D-8346-8BF3-FAE795A5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C7D1-7207-735A-BE8A-4FF10E15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2AB7-5C34-8F7D-A9D9-5CF3927A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2CEF-E8D5-F46D-D4EB-E192030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0D67-DDB2-382A-BFC3-00E8E69A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079B-79B8-83F0-CF3F-E55990DAF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DE7F1-2DCC-4603-18DC-75D07645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364DD-0892-FFDE-B0AE-DDA73FA3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AE65-DA84-4E3F-768D-315F035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C348A-B271-380B-23BC-10CA1859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229-DFA4-F8AD-9C37-10CD35F0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530E-5DE4-F594-F6B2-2B0ED21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CD07-2A83-64DD-4771-0226C4A7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F4D77-39B5-29CE-9EFD-E3D11B60B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93D27-CBB2-91E1-BC2F-0E398271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7E08D-C0EB-279E-2E4F-FDC298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C723C-5091-6D27-9D54-641D82A2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60F9E-D10B-9989-CC43-0217A2EF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AE04-F4BC-B17B-5B1B-47B860BF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5ED24-CD0E-1FDC-D47F-315813AB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A5691-8EB4-FECF-FD6A-1D065606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A794-427C-03EF-E5C0-DF5098E5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2BB20-2130-FA29-811D-DE0F983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9C760-1560-6520-BECC-86B17457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9AA2B-CF64-28F7-0B93-33BFB51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4866-BD80-4125-808D-A4DC11F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F5F6-A7E3-CC04-B94B-FC520FCA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ED28-E7D0-E01F-33CA-B5BF9199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A84DE-4C30-4C72-DC47-A3E71E81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CF1C-5CD0-243D-F6C8-973C0B56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5E0B-32BD-2A08-B84F-0AC962A9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5941-F48A-00E6-AE2C-9D433AB4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3C08-62C5-E4DE-9403-55EE1E7E1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C8FE-E939-056E-7C79-4D35E946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0ECE-9076-389A-7783-9E0A6F24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E7B20-975F-0FD7-28A4-81C3677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A322-43BD-B754-FCEA-7612483E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0E3BF-67FC-A8B3-5FE9-9C8F8212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0F89-6BD6-13E4-74B8-49F50573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AE71-5823-D974-148D-16394005B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3A423-252A-4C5A-8E61-11C743CF695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1DFE-DF49-B0D1-1707-E0C2FCD3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7B9B-9664-7B39-8C01-7790C361F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A6AEA-FB2D-401C-8E7A-A6251777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2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E8A-DC79-6BEC-0872-3B3D7A7E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Geometry figures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D55C-B486-F5A7-A706-0263F2466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3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2EA83E-357F-BA12-EFA5-4FF627387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39667"/>
              </p:ext>
            </p:extLst>
          </p:nvPr>
        </p:nvGraphicFramePr>
        <p:xfrm>
          <a:off x="2032000" y="2628900"/>
          <a:ext cx="81280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6939925" imgH="7267337" progId="ChemDraw.Document.6.0">
                  <p:embed/>
                </p:oleObj>
              </mc:Choice>
              <mc:Fallback>
                <p:oleObj name="CS ChemDraw Drawing" r:id="rId2" imgW="36939925" imgH="72673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628900"/>
                        <a:ext cx="8128000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DB2B39-9AEF-561E-B55C-07E36E01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23" y="516295"/>
            <a:ext cx="243874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9391D5-E714-8762-7C1F-495A1A6B8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55912"/>
              </p:ext>
            </p:extLst>
          </p:nvPr>
        </p:nvGraphicFramePr>
        <p:xfrm>
          <a:off x="4597400" y="1487488"/>
          <a:ext cx="2995613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995807" imgH="3879669" progId="ChemDraw.Document.6.0">
                  <p:embed/>
                </p:oleObj>
              </mc:Choice>
              <mc:Fallback>
                <p:oleObj name="CS ChemDraw Drawing" r:id="rId2" imgW="2995807" imgH="387966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97400" y="1487488"/>
                        <a:ext cx="2995613" cy="387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CS ChemDraw Drawing</vt:lpstr>
      <vt:lpstr>Geometry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figures</dc:title>
  <dc:creator>Alexey Girin</dc:creator>
  <cp:lastModifiedBy>Alexey Girin</cp:lastModifiedBy>
  <cp:revision>2</cp:revision>
  <dcterms:created xsi:type="dcterms:W3CDTF">2024-02-10T17:15:59Z</dcterms:created>
  <dcterms:modified xsi:type="dcterms:W3CDTF">2024-02-10T17:28:42Z</dcterms:modified>
</cp:coreProperties>
</file>