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343" r:id="rId2"/>
    <p:sldId id="3344" r:id="rId3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99FF"/>
    <a:srgbClr val="3333FF"/>
    <a:srgbClr val="333399"/>
    <a:srgbClr val="003366"/>
    <a:srgbClr val="0000CC"/>
    <a:srgbClr val="000066"/>
    <a:srgbClr val="0066FF"/>
    <a:srgbClr val="FF33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86358" autoAdjust="0"/>
  </p:normalViewPr>
  <p:slideViewPr>
    <p:cSldViewPr>
      <p:cViewPr varScale="1">
        <p:scale>
          <a:sx n="64" d="100"/>
          <a:sy n="64" d="100"/>
        </p:scale>
        <p:origin x="1172" y="48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5"/>
            <a:ext cx="2945660" cy="496332"/>
          </a:xfrm>
          <a:prstGeom prst="rect">
            <a:avLst/>
          </a:prstGeom>
        </p:spPr>
        <p:txBody>
          <a:bodyPr vert="horz" lIns="91358" tIns="45678" rIns="91358" bIns="456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5" y="5"/>
            <a:ext cx="2945660" cy="496332"/>
          </a:xfrm>
          <a:prstGeom prst="rect">
            <a:avLst/>
          </a:prstGeom>
        </p:spPr>
        <p:txBody>
          <a:bodyPr vert="horz" lIns="91358" tIns="45678" rIns="91358" bIns="456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E21602C-B54E-452D-BD35-9C5DA84EE99C}" type="datetimeFigureOut">
              <a:rPr lang="zh-CN" altLang="en-US"/>
              <a:t>2024/1/22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428589"/>
            <a:ext cx="2945660" cy="496332"/>
          </a:xfrm>
          <a:prstGeom prst="rect">
            <a:avLst/>
          </a:prstGeom>
        </p:spPr>
        <p:txBody>
          <a:bodyPr vert="horz" lIns="91358" tIns="45678" rIns="91358" bIns="456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5" y="9428589"/>
            <a:ext cx="2945660" cy="496332"/>
          </a:xfrm>
          <a:prstGeom prst="rect">
            <a:avLst/>
          </a:prstGeom>
        </p:spPr>
        <p:txBody>
          <a:bodyPr vert="horz" lIns="91358" tIns="45678" rIns="91358" bIns="456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CB1C12-C697-426A-8C6E-1CBD16FEC48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53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5"/>
            <a:ext cx="2945660" cy="496332"/>
          </a:xfrm>
          <a:prstGeom prst="rect">
            <a:avLst/>
          </a:prstGeom>
        </p:spPr>
        <p:txBody>
          <a:bodyPr vert="horz" lIns="91358" tIns="45678" rIns="91358" bIns="456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5" y="5"/>
            <a:ext cx="2945660" cy="496332"/>
          </a:xfrm>
          <a:prstGeom prst="rect">
            <a:avLst/>
          </a:prstGeom>
        </p:spPr>
        <p:txBody>
          <a:bodyPr vert="horz" lIns="91358" tIns="45678" rIns="91358" bIns="456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211FAC-3519-4DF2-B920-AB346CB9A6BD}" type="datetimeFigureOut">
              <a:rPr lang="zh-CN" altLang="en-US"/>
              <a:t>2024/1/22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58" tIns="45678" rIns="91358" bIns="45678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358" tIns="45678" rIns="91358" bIns="45678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28589"/>
            <a:ext cx="2945660" cy="496332"/>
          </a:xfrm>
          <a:prstGeom prst="rect">
            <a:avLst/>
          </a:prstGeom>
        </p:spPr>
        <p:txBody>
          <a:bodyPr vert="horz" lIns="91358" tIns="45678" rIns="91358" bIns="456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5" y="9428589"/>
            <a:ext cx="2945660" cy="496332"/>
          </a:xfrm>
          <a:prstGeom prst="rect">
            <a:avLst/>
          </a:prstGeom>
        </p:spPr>
        <p:txBody>
          <a:bodyPr vert="horz" lIns="91358" tIns="45678" rIns="91358" bIns="456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ADD4ECD-2255-415E-861A-7452739F2060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243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50445" y="9428590"/>
            <a:ext cx="2945660" cy="496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13" tIns="45656" rIns="91313" bIns="45656" anchor="b"/>
          <a:lstStyle/>
          <a:p>
            <a:pPr algn="r" defTabSz="911843" eaLnBrk="0" hangingPunct="0"/>
            <a:fld id="{7A563C48-946C-4FD6-BFE4-41C2E4CA8D7E}" type="slidenum">
              <a:rPr lang="zh-CN" altLang="en-US" sz="1100">
                <a:latin typeface="Calibri" panose="020F0502020204030204" pitchFamily="34" charset="0"/>
              </a:rPr>
              <a:pPr algn="r" defTabSz="911843" eaLnBrk="0" hangingPunct="0"/>
              <a:t>1</a:t>
            </a:fld>
            <a:endParaRPr lang="en-US" altLang="zh-CN" sz="1100" dirty="0">
              <a:latin typeface="Calibri" panose="020F050202020403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85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50445" y="9428590"/>
            <a:ext cx="2945660" cy="496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13" tIns="45656" rIns="91313" bIns="45656" anchor="b"/>
          <a:lstStyle/>
          <a:p>
            <a:pPr algn="r" defTabSz="911843" eaLnBrk="0" hangingPunct="0"/>
            <a:fld id="{7A563C48-946C-4FD6-BFE4-41C2E4CA8D7E}" type="slidenum">
              <a:rPr lang="zh-CN" altLang="en-US" sz="1100">
                <a:latin typeface="Calibri" panose="020F0502020204030204" pitchFamily="34" charset="0"/>
              </a:rPr>
              <a:pPr algn="r" defTabSz="911843" eaLnBrk="0" hangingPunct="0"/>
              <a:t>2</a:t>
            </a:fld>
            <a:endParaRPr lang="en-US" altLang="zh-CN" sz="1100" dirty="0">
              <a:latin typeface="Calibri" panose="020F050202020403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63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 bwMode="auto">
          <a:xfrm flipV="1">
            <a:off x="0" y="893763"/>
            <a:ext cx="9144000" cy="0"/>
          </a:xfrm>
          <a:prstGeom prst="line">
            <a:avLst/>
          </a:prstGeom>
          <a:ln>
            <a:solidFill>
              <a:srgbClr val="000066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图片 4" descr="康龙化成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266700"/>
            <a:ext cx="1466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64575"/>
            <a:ext cx="8229600" cy="685800"/>
          </a:xfr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(headings)"/>
              </a:defRPr>
            </a:lvl1pPr>
          </a:lstStyle>
          <a:p>
            <a:pPr>
              <a:defRPr/>
            </a:pPr>
            <a:fld id="{9D2E51FC-F06D-400B-BCA5-72D0894E81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6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937B634-EFDF-4F06-9F1F-CADDCF39D24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2E51FC-F06D-400B-BCA5-72D0894E8198}" type="slidenum">
              <a:rPr lang="en-US" altLang="zh-CN" smtClean="0">
                <a:latin typeface="+mj-lt"/>
              </a:rPr>
              <a:t>1</a:t>
            </a:fld>
            <a:endParaRPr lang="en-US" altLang="zh-C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000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2E51FC-F06D-400B-BCA5-72D0894E8198}" type="slidenum">
              <a:rPr lang="en-US" altLang="zh-CN" smtClean="0">
                <a:latin typeface="+mj-lt"/>
              </a:rPr>
              <a:t>2</a:t>
            </a:fld>
            <a:endParaRPr lang="en-US" altLang="zh-C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056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245630</TotalTime>
  <Words>4</Words>
  <Application>Microsoft Office PowerPoint</Application>
  <PresentationFormat>On-screen Show (4:3)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Tahoma(headings)</vt:lpstr>
      <vt:lpstr>Times</vt:lpstr>
      <vt:lpstr>Office 主题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Shengmei Zhang</dc:creator>
  <cp:lastModifiedBy>Mariia Khrustaleva</cp:lastModifiedBy>
  <cp:revision>24395</cp:revision>
  <cp:lastPrinted>2023-10-08T09:32:37Z</cp:lastPrinted>
  <dcterms:created xsi:type="dcterms:W3CDTF">2018-03-02T13:57:08Z</dcterms:created>
  <dcterms:modified xsi:type="dcterms:W3CDTF">2024-01-22T10:00:00Z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