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0056-73D0-2976-4567-B4139D76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76C72-5DF0-BDA0-C67F-AF6BB1D07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71A3-E09E-6DC5-8A1B-FCD62161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D499-1A8F-7115-8CA7-68B21270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380A-05A8-5756-0B82-EF6E4932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92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4698-8159-084A-FD26-79E9EC9C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C7FF-2B62-4B29-CB70-E2843DD02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E2DF0-AFD1-46C1-096E-93AC5051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11AC-BA9A-4253-1DEF-1FC1E06F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43C07-26BC-694F-87BA-2179C43B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5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CB5AC-BD58-85FA-A81C-3F4F1E2BB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2F01F-B561-7A6A-639B-E42FAA621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C31B-C16E-74B1-6122-A6D5E770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885-0393-8B56-A816-26C319EC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68ADD-266D-0BEC-302C-A3FD38D8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18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3697-6D84-8466-EF99-A776FB72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60B2-53CA-2BFE-54C3-D50BC28C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5124-887C-5A85-E813-FA15E6E4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2F794-7065-6D61-826F-58C1B280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DB01-5846-AAA9-C669-99443D03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10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DF1D-C391-EA5C-2C28-0EAE20B2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A21C1-317D-B9B5-5D10-0B5B41A9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05E1-9956-4A03-331B-997E01CD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4587-0496-D772-CA88-813F8914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E83B-2DFC-D1FC-768C-69A9DD0E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9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30F0-E1BF-1DD7-FB8C-00702932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B64A-B155-1416-5F8C-AFFD0E183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F4003-2BAF-9423-850D-5FAED70D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471E-5335-476C-7124-03D48879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A2C9-9056-5A8F-D991-DD9A2B47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5A06-222A-2963-E579-9A3F493D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0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F3AE-E8F4-31FE-3B94-C294D1D6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49ED-A41A-8C3E-BD62-4B7D683D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60357-48BC-9439-46A4-9F175B813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B8505-7D48-57A9-BAF1-DE3641A6F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5FEE2-25F3-5531-9F77-1F1F9B8B3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5EA2F-78B5-DD9E-EA25-8E721D20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806D6-A189-150A-7072-A459CCD5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D2E32-50B5-9446-F72D-9981C7A4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DCB8-110D-24C5-135C-0DA883B5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F3918-D358-C0AF-DAFB-24D46570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40FD3-81A6-AE33-09DB-EA6CE4C9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97CBB-19E1-F85B-FBD1-E83A9890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88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66CBD-9B27-CF97-C55D-D5ADB2F1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71673-9393-B08C-49C5-B0907669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A2F4A-E62D-10D7-9230-92C5E164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7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3F0B-A0A0-1E19-54E4-A4181FF6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8E1C-119F-F859-2AFB-8C3CD381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C16BC-CE98-90B4-3579-0DB858742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D1314-E3F0-0633-A3C7-A499DB86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44CDF-B290-5959-2E44-2CF8D17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BCF4-76CD-4543-D883-EDB861BD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49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DF0A-5FB6-82BB-3831-57166462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ED6CE-BDDA-E6FB-A620-9E3C1FBE9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B0C55-B8E9-34F4-06BB-21CDE462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D84B-5467-18C5-90BB-CF134521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C421-FF9B-3DE4-24EA-7FBFE29D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66207-AEA7-C1AF-8011-33F61C73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CA816-8568-634F-BC98-D7AC6A8E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D3465-508D-53C1-E397-0590753B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5CA4-518D-E9D6-CB24-EBE0DEF02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2BA07-D36F-4FC2-8753-C54CFDB67EA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92D8-9AD5-BBAC-E2EF-655E9F25D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5B03-87DA-9321-3631-316461013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ECC99-CC45-4725-88FD-63139AD6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1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5C4C-6D48-C84C-A3D5-9993E6735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messages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A286C-0963-15DF-AFF1-53AA926B2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ChemDraw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9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A6B6CB-120B-242E-0890-EEED5A920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94077"/>
              </p:ext>
            </p:extLst>
          </p:nvPr>
        </p:nvGraphicFramePr>
        <p:xfrm>
          <a:off x="4524375" y="719138"/>
          <a:ext cx="31432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9131461" imgH="15744009" progId="ChemDraw.Document.6.0">
                  <p:embed/>
                </p:oleObj>
              </mc:Choice>
              <mc:Fallback>
                <p:oleObj name="CS ChemDraw Drawing" r:id="rId2" imgW="9131461" imgH="1574400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4375" y="719138"/>
                        <a:ext cx="31432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9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ChemDraw Drawing</vt:lpstr>
      <vt:lpstr>Text messages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messages</dc:title>
  <dc:creator>Alexey Girin</dc:creator>
  <cp:lastModifiedBy>Alexey Girin</cp:lastModifiedBy>
  <cp:revision>1</cp:revision>
  <dcterms:created xsi:type="dcterms:W3CDTF">2024-02-10T18:20:35Z</dcterms:created>
  <dcterms:modified xsi:type="dcterms:W3CDTF">2024-02-10T18:21:32Z</dcterms:modified>
</cp:coreProperties>
</file>