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5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0B19F-9768-A8D3-6FCF-7C4659A53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5C971-B1DE-5D08-3CF6-18ECE22C0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2E865-4F54-B120-C15F-D83B1A30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2ACE-9796-406F-8AB0-98D4AB0B025E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7403F-C4BF-DB82-7B56-7C0212B0D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7609-FDD8-4F46-1DB7-837D283BC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2543-2A6C-44CE-886F-E1F1B3A58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223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50DF-0AAA-C8A1-0553-3BA7C59D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1B10F-131B-899A-7C86-ADAE11781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661B1-F468-9BB6-01E1-FF62E00B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2ACE-9796-406F-8AB0-98D4AB0B025E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6CA37-D46C-BF13-0C5F-6EDF28D6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E3383-5DF4-469A-3A61-479279431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2543-2A6C-44CE-886F-E1F1B3A58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55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7A63FA-B94F-79E6-2AC9-2BB27AB96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7D2C9-10E5-39B9-53CA-AAB5CC765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81F38-0EBA-FB71-DB93-CDACB460E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2ACE-9796-406F-8AB0-98D4AB0B025E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B653E-1BFF-29BF-2512-EFF61587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C29DE-E64C-9AD2-2643-CC3557E5A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2543-2A6C-44CE-886F-E1F1B3A58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35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BFD6-6ED6-A149-FFCC-D126B96A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8127B-88F0-D34C-B0BB-70B90194D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5C503-1066-CD09-5DEF-A3EEEBCC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2ACE-9796-406F-8AB0-98D4AB0B025E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40257-EA39-9788-5019-98CBFFC10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E547F-7493-1C52-DD4F-6B496597B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2543-2A6C-44CE-886F-E1F1B3A58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49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D068-E975-14E5-074F-B94348D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CE6F8-42B7-E440-CF30-B665DE714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9F7A1-7200-77BD-6E45-284241EE8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2ACE-9796-406F-8AB0-98D4AB0B025E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FA68B-FB55-E781-32F3-A1AE5887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0EB83-794A-5D66-939C-5F6E4B2B7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2543-2A6C-44CE-886F-E1F1B3A58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90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0E4-2B16-7FB0-8A97-71097F08A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1A663-7000-05BD-86D2-5A97132BB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5E1CA-106D-DABC-F233-2080FCEB6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C3552-B3A8-3134-5816-39944AB92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2ACE-9796-406F-8AB0-98D4AB0B025E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810FA-15B9-0DA5-7C91-D35DEFDB6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F45BD-EEC1-11D1-6F40-6C2DEE29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2543-2A6C-44CE-886F-E1F1B3A58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45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087F-235E-1CE9-083E-086FE6866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0B931-5CAE-FDB0-8C63-5260AC22F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991A9-13AA-4C8D-50DC-E04F0580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C28D15-CE26-45E4-4A56-2F421FA67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291E8-8F4F-AA3B-1190-07B46E221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BFCEE-7B29-E375-4BF9-C584A190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2ACE-9796-406F-8AB0-98D4AB0B025E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6D977C-B261-D254-0814-E40644A5B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17FF00-42BE-522A-E1F2-DFEFD4CB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2543-2A6C-44CE-886F-E1F1B3A58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3C47-F1FC-FA8D-B15D-9C8C34532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92FE25-9157-723B-37C5-F4BEE68D5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2ACE-9796-406F-8AB0-98D4AB0B025E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3ECE3-02E7-E0C8-8C46-B16B5D69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928EC1-DF84-249A-E57B-054F836BC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2543-2A6C-44CE-886F-E1F1B3A58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89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262F19-2558-39E4-E3DD-059DBD28B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2ACE-9796-406F-8AB0-98D4AB0B025E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F3961-53ED-8FCB-AE9C-D076CACF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00F95-2549-249C-8610-131503A4B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2543-2A6C-44CE-886F-E1F1B3A58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23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344C8-325F-7567-8B43-CBAEF27F9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DC582-DA17-5D37-FC58-101DF683A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1D795-8601-6495-A7E9-1289FE64F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B4E5F-502C-8E65-8F05-6EB3A6AD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2ACE-9796-406F-8AB0-98D4AB0B025E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7613C-7362-62BD-C5A0-1FCF27338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959E0-268D-4567-F3F1-D1F87E94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2543-2A6C-44CE-886F-E1F1B3A58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27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A3FD8-B188-06B9-8DB5-DE48C88BA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FE91F7-E23A-6483-4F05-ED8841458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4BD8A-E540-75DE-0FD0-1C7C4AF54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19C2C-A388-D0DB-3944-1B99605E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2ACE-9796-406F-8AB0-98D4AB0B025E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0F375-F65C-77FD-B423-D223379C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314C1-C128-C8CA-A1F9-0F891D7D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2543-2A6C-44CE-886F-E1F1B3A58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46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84C527-8327-73F3-95D5-95AA69059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86E2F-0B0E-F44E-EA18-7A7FA5F1E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DCF69-83E8-D0E2-F0FF-D81E6601F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3E2ACE-9796-406F-8AB0-98D4AB0B025E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101FF-9B7D-E461-124F-A62C0AC0E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07BDC-0A73-961A-FFAB-F2DDB8927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052543-2A6C-44CE-886F-E1F1B3A58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60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CD4F0-F175-48AD-3DB9-5CEDDFEA71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50 </a:t>
            </a:r>
            <a:r>
              <a:rPr lang="en-US" dirty="0"/>
              <a:t>mols on 1 canvas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05008-5C7B-F37B-5AB6-C45DB71C66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ChemDraw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980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068FC88-294D-74A5-BD29-5236E5688C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364302"/>
              </p:ext>
            </p:extLst>
          </p:nvPr>
        </p:nvGraphicFramePr>
        <p:xfrm>
          <a:off x="2032000" y="1225550"/>
          <a:ext cx="8128000" cy="440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38085830" imgH="20631558" progId="ChemDraw.Document.6.0">
                  <p:embed/>
                </p:oleObj>
              </mc:Choice>
              <mc:Fallback>
                <p:oleObj name="CS ChemDraw Drawing" r:id="rId2" imgW="38085830" imgH="20631558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2000" y="1225550"/>
                        <a:ext cx="8128000" cy="440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9847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18DFDE0E68084294CD95C0D4A7E8A9" ma:contentTypeVersion="18" ma:contentTypeDescription="Create a new document." ma:contentTypeScope="" ma:versionID="4d9649af1f4c95088eb8e5a9e2e9ce39">
  <xsd:schema xmlns:xsd="http://www.w3.org/2001/XMLSchema" xmlns:xs="http://www.w3.org/2001/XMLSchema" xmlns:p="http://schemas.microsoft.com/office/2006/metadata/properties" xmlns:ns3="d5e08e8e-6459-4dfd-8fbc-592e1245dab7" xmlns:ns4="0c202296-e384-4b31-a7a3-b099a739c9f0" targetNamespace="http://schemas.microsoft.com/office/2006/metadata/properties" ma:root="true" ma:fieldsID="b9211676dcd39fe4dbfb66a19edf2cbf" ns3:_="" ns4:_="">
    <xsd:import namespace="d5e08e8e-6459-4dfd-8fbc-592e1245dab7"/>
    <xsd:import namespace="0c202296-e384-4b31-a7a3-b099a739c9f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e08e8e-6459-4dfd-8fbc-592e1245dab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02296-e384-4b31-a7a3-b099a739c9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c202296-e384-4b31-a7a3-b099a739c9f0" xsi:nil="true"/>
  </documentManagement>
</p:properties>
</file>

<file path=customXml/itemProps1.xml><?xml version="1.0" encoding="utf-8"?>
<ds:datastoreItem xmlns:ds="http://schemas.openxmlformats.org/officeDocument/2006/customXml" ds:itemID="{AE1D222B-3AF1-4A27-ACDE-D7DD2472F0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e08e8e-6459-4dfd-8fbc-592e1245dab7"/>
    <ds:schemaRef ds:uri="0c202296-e384-4b31-a7a3-b099a739c9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D27210-479E-4ADD-868C-B202A73F6B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C6AEEA-1960-4F8C-BB9B-0FCBD67E3193}">
  <ds:schemaRefs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purl.org/dc/dcmitype/"/>
    <ds:schemaRef ds:uri="0c202296-e384-4b31-a7a3-b099a739c9f0"/>
    <ds:schemaRef ds:uri="http://schemas.microsoft.com/office/infopath/2007/PartnerControls"/>
    <ds:schemaRef ds:uri="http://schemas.openxmlformats.org/package/2006/metadata/core-properties"/>
    <ds:schemaRef ds:uri="d5e08e8e-6459-4dfd-8fbc-592e1245dab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CS ChemDraw Drawing</vt:lpstr>
      <vt:lpstr>50 mols on 1 canvas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 mols on 1 canvas</dc:title>
  <dc:creator>Alexey Girin</dc:creator>
  <cp:lastModifiedBy>Alexey Girin</cp:lastModifiedBy>
  <cp:revision>1</cp:revision>
  <dcterms:created xsi:type="dcterms:W3CDTF">2024-02-12T08:39:58Z</dcterms:created>
  <dcterms:modified xsi:type="dcterms:W3CDTF">2024-02-12T08:42:30Z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0x010100C618DFDE0E68084294CD95C0D4A7E8A9</vt:lpwstr>
  </property>
</Properties>
</file>