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33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1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5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0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3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8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85C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263B3C-DCB6-4073-8370-C59DE62C1B3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B36A0-4BFE-487B-9419-EF789C8FE4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88165" y="3543299"/>
            <a:ext cx="6815669" cy="1028697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GROUPE 12</a:t>
            </a:r>
            <a:endParaRPr lang="fr-FR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88165" y="4654813"/>
            <a:ext cx="6815669" cy="504828"/>
          </a:xfrm>
        </p:spPr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INF3196: </a:t>
            </a:r>
            <a:r>
              <a:rPr lang="en-US" dirty="0" err="1" smtClean="0"/>
              <a:t>Gestion</a:t>
            </a:r>
            <a:r>
              <a:rPr lang="en-US" dirty="0" smtClean="0"/>
              <a:t> locative et de </a:t>
            </a:r>
            <a:r>
              <a:rPr lang="en-US" dirty="0" err="1" smtClean="0"/>
              <a:t>facturation</a:t>
            </a:r>
            <a:r>
              <a:rPr lang="en-US" dirty="0" smtClean="0"/>
              <a:t> a distance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9" y="1912066"/>
            <a:ext cx="1714501" cy="1450258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2688164" y="5616838"/>
            <a:ext cx="6815669" cy="504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Superviseur</a:t>
            </a:r>
            <a:r>
              <a:rPr lang="en-US" dirty="0" smtClean="0"/>
              <a:t>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Abesselo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1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 &amp; BESOINS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5099" y="3101793"/>
            <a:ext cx="2381250" cy="209568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5" b="18194"/>
          <a:stretch/>
        </p:blipFill>
        <p:spPr>
          <a:xfrm>
            <a:off x="3018937" y="2673350"/>
            <a:ext cx="2565404" cy="25336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23712" y="5591175"/>
            <a:ext cx="23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Mr</a:t>
            </a:r>
            <a:r>
              <a:rPr lang="en-US" dirty="0" smtClean="0"/>
              <a:t> KEMOUE Olivier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8963" y="5591175"/>
            <a:ext cx="8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Besoins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6349" y="1639358"/>
            <a:ext cx="9391651" cy="903817"/>
          </a:xfrm>
        </p:spPr>
        <p:txBody>
          <a:bodyPr>
            <a:normAutofit/>
          </a:bodyPr>
          <a:lstStyle/>
          <a:p>
            <a:pPr marL="0" indent="0"/>
            <a:r>
              <a:rPr lang="fr-FR" sz="4000" dirty="0" smtClean="0">
                <a:solidFill>
                  <a:schemeClr val="tx1"/>
                </a:solidFill>
              </a:rPr>
              <a:t>Comment doit fonctionner immolocation</a:t>
            </a:r>
            <a:r>
              <a:rPr lang="fr-FR" sz="4000" dirty="0">
                <a:solidFill>
                  <a:schemeClr val="tx1"/>
                </a:solidFill>
              </a:rPr>
              <a:t>?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79" y="2914650"/>
            <a:ext cx="2186989" cy="30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506007"/>
            <a:ext cx="9601196" cy="856193"/>
          </a:xfrm>
        </p:spPr>
        <p:txBody>
          <a:bodyPr>
            <a:normAutofit/>
          </a:bodyPr>
          <a:lstStyle/>
          <a:p>
            <a:r>
              <a:rPr lang="fr-FR" dirty="0" smtClean="0"/>
              <a:t>Choix</a:t>
            </a:r>
            <a:r>
              <a:rPr lang="en-US" dirty="0" smtClean="0"/>
              <a:t> </a:t>
            </a:r>
            <a:r>
              <a:rPr lang="en-US" smtClean="0"/>
              <a:t>d’outils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F60AF3E-C33C-783C-3F11-18E0D1A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4408929"/>
            <a:ext cx="3806798" cy="10571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C985D2E5-DF0A-8455-AAA7-A42BAEA04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2155" y="2673118"/>
            <a:ext cx="2908109" cy="145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D0BEF0-C0B9-C6F9-510A-25184F4B5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2" y="2499654"/>
            <a:ext cx="1795507" cy="17976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1964C11B-C8C8-391E-9A37-F4DA930C7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669" y="2540187"/>
            <a:ext cx="2849839" cy="1757151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0022AE38-DA5B-7DA4-3BD7-383573D39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441" y="4383065"/>
            <a:ext cx="1108878" cy="11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648883"/>
            <a:ext cx="9601196" cy="713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/ Demo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79" y="2630416"/>
            <a:ext cx="5902409" cy="32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1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33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GROUPE 12</vt:lpstr>
      <vt:lpstr>MOA &amp; BESOINS</vt:lpstr>
      <vt:lpstr>Comment doit fonctionner immolocation?</vt:lpstr>
      <vt:lpstr>Choix d’outils</vt:lpstr>
      <vt:lpstr>Implementation /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12</dc:title>
  <dc:creator>FEUMOE OUVANE</dc:creator>
  <cp:lastModifiedBy>FEUMOE OUVANE</cp:lastModifiedBy>
  <cp:revision>22</cp:revision>
  <dcterms:created xsi:type="dcterms:W3CDTF">2022-06-23T07:54:14Z</dcterms:created>
  <dcterms:modified xsi:type="dcterms:W3CDTF">2022-06-23T09:12:41Z</dcterms:modified>
</cp:coreProperties>
</file>