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3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jpeg" ContentType="image/jpeg"/>
  <Override PartName="/ppt/media/image4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wmf" ContentType="image/x-wmf"/>
  <Override PartName="/ppt/media/image3.jpeg" ContentType="image/jpeg"/>
  <Override PartName="/ppt/media/image1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4E81B7C-E750-4B62-8D71-958D7BD60C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2D6AA1-9D17-4382-9E60-81AA576E45A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1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20CD70-EF30-4D97-AA19-E3EC4C876C4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1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2C4D16-9503-4469-8C9A-557116E6707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2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7B1A52-1CBD-4F70-AD26-BEA035C6E4C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8D154E-43BD-4F9F-A0FE-40B8001DDCE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DEF37C-E2CB-49F2-8097-9EF324756D2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31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E72946-1C06-4BD8-98A3-AB6AD6E6601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34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B36004-6548-4B5F-82A5-4227A14F8CB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36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37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141046-D515-46B5-9F7D-2C730EDD72B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40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65CD57-B74D-4104-874B-CCF98D84518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4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103E20-071A-4621-8110-1777088EED0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73FAA0-551B-4C13-830E-B9B8062A18D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191400" cy="6857640"/>
            <a:chOff x="0" y="0"/>
            <a:chExt cx="12191400" cy="6857640"/>
          </a:xfrm>
        </p:grpSpPr>
        <p:sp>
          <p:nvSpPr>
            <p:cNvPr id="1" name="CustomShape 2"/>
            <p:cNvSpPr/>
            <p:nvPr/>
          </p:nvSpPr>
          <p:spPr>
            <a:xfrm>
              <a:off x="0" y="0"/>
              <a:ext cx="12191400" cy="6857640"/>
            </a:xfrm>
            <a:custGeom>
              <a:avLst/>
              <a:gdLst/>
              <a:ah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6233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6109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860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5486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48621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4489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3865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32414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3117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26175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2493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8698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12459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12066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11940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11813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11688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11563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11437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11312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11186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11059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10934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108090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10683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10558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10432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10305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10180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10054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9929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9804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9677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9551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9426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9300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9175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9050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8922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8797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8672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8546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8421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8296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8169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8043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7918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7792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7667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75420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7414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7289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7164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7038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6913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6786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6661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6535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6410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6284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6159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6032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5906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5781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5655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5530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5405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5278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5152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5027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4902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4776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4649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4524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4398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4273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4147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4022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3895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3770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3644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3519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3394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3268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3141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3016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890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765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2639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2514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2387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2262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2136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2011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886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758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633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508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382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1257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1131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1004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879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754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628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503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377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250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125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CustomShape 153"/>
          <p:cNvSpPr/>
          <p:nvPr/>
        </p:nvSpPr>
        <p:spPr>
          <a:xfrm>
            <a:off x="9737280" y="-392400"/>
            <a:ext cx="600480" cy="744480"/>
          </a:xfrm>
          <a:custGeom>
            <a:avLst/>
            <a:gdLst/>
            <a:ah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4"/>
          <p:cNvSpPr/>
          <p:nvPr/>
        </p:nvSpPr>
        <p:spPr>
          <a:xfrm>
            <a:off x="-47160" y="4489200"/>
            <a:ext cx="590760" cy="672480"/>
          </a:xfrm>
          <a:custGeom>
            <a:avLst/>
            <a:gdLst/>
            <a:ah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5"/>
          <p:cNvSpPr/>
          <p:nvPr/>
        </p:nvSpPr>
        <p:spPr>
          <a:xfrm>
            <a:off x="11757240" y="4586040"/>
            <a:ext cx="551880" cy="676800"/>
          </a:xfrm>
          <a:custGeom>
            <a:avLst/>
            <a:gdLst/>
            <a:ah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6"/>
          <p:cNvSpPr/>
          <p:nvPr/>
        </p:nvSpPr>
        <p:spPr>
          <a:xfrm>
            <a:off x="11657160" y="5555520"/>
            <a:ext cx="659880" cy="453240"/>
          </a:xfrm>
          <a:custGeom>
            <a:avLst/>
            <a:gdLst/>
            <a:ah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7"/>
          <p:cNvSpPr/>
          <p:nvPr/>
        </p:nvSpPr>
        <p:spPr>
          <a:xfrm>
            <a:off x="11148120" y="6009120"/>
            <a:ext cx="496440" cy="513000"/>
          </a:xfrm>
          <a:custGeom>
            <a:avLst/>
            <a:gdLst/>
            <a:ah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8"/>
          <p:cNvSpPr/>
          <p:nvPr/>
        </p:nvSpPr>
        <p:spPr>
          <a:xfrm>
            <a:off x="-102600" y="1983960"/>
            <a:ext cx="452520" cy="533880"/>
          </a:xfrm>
          <a:custGeom>
            <a:avLst/>
            <a:gdLst/>
            <a:ah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9"/>
          <p:cNvSpPr/>
          <p:nvPr/>
        </p:nvSpPr>
        <p:spPr>
          <a:xfrm>
            <a:off x="10736640" y="6433560"/>
            <a:ext cx="786240" cy="551880"/>
          </a:xfrm>
          <a:custGeom>
            <a:avLst/>
            <a:gdLst/>
            <a:ah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0"/>
          <p:cNvSpPr/>
          <p:nvPr/>
        </p:nvSpPr>
        <p:spPr>
          <a:xfrm>
            <a:off x="10736640" y="5509800"/>
            <a:ext cx="516960" cy="545040"/>
          </a:xfrm>
          <a:custGeom>
            <a:avLst/>
            <a:gdLst/>
            <a:ah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1"/>
          <p:cNvSpPr/>
          <p:nvPr/>
        </p:nvSpPr>
        <p:spPr>
          <a:xfrm>
            <a:off x="9907920" y="6497640"/>
            <a:ext cx="396360" cy="281160"/>
          </a:xfrm>
          <a:custGeom>
            <a:avLst/>
            <a:gdLst/>
            <a:ah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2"/>
          <p:cNvSpPr/>
          <p:nvPr/>
        </p:nvSpPr>
        <p:spPr>
          <a:xfrm>
            <a:off x="11666160" y="6600240"/>
            <a:ext cx="384120" cy="245160"/>
          </a:xfrm>
          <a:custGeom>
            <a:avLst/>
            <a:gdLst/>
            <a:ah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3"/>
          <p:cNvSpPr/>
          <p:nvPr/>
        </p:nvSpPr>
        <p:spPr>
          <a:xfrm>
            <a:off x="11363400" y="5333760"/>
            <a:ext cx="408960" cy="513000"/>
          </a:xfrm>
          <a:custGeom>
            <a:avLst/>
            <a:gdLst/>
            <a:ah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4"/>
          <p:cNvSpPr/>
          <p:nvPr/>
        </p:nvSpPr>
        <p:spPr>
          <a:xfrm>
            <a:off x="11772360" y="6111720"/>
            <a:ext cx="521280" cy="385200"/>
          </a:xfrm>
          <a:custGeom>
            <a:avLst/>
            <a:gdLst/>
            <a:ah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5"/>
          <p:cNvSpPr/>
          <p:nvPr/>
        </p:nvSpPr>
        <p:spPr>
          <a:xfrm>
            <a:off x="11952000" y="1784880"/>
            <a:ext cx="239760" cy="497520"/>
          </a:xfrm>
          <a:custGeom>
            <a:avLst/>
            <a:gdLst/>
            <a:ah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6"/>
          <p:cNvSpPr/>
          <p:nvPr/>
        </p:nvSpPr>
        <p:spPr>
          <a:xfrm rot="19173600">
            <a:off x="9479880" y="6502680"/>
            <a:ext cx="372960" cy="477000"/>
          </a:xfrm>
          <a:custGeom>
            <a:avLst/>
            <a:gdLst/>
            <a:ah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7"/>
          <p:cNvSpPr/>
          <p:nvPr/>
        </p:nvSpPr>
        <p:spPr>
          <a:xfrm>
            <a:off x="10212840" y="5826960"/>
            <a:ext cx="503280" cy="568440"/>
          </a:xfrm>
          <a:custGeom>
            <a:avLst/>
            <a:gdLst/>
            <a:ah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8"/>
          <p:cNvSpPr/>
          <p:nvPr/>
        </p:nvSpPr>
        <p:spPr>
          <a:xfrm>
            <a:off x="11730240" y="4105080"/>
            <a:ext cx="514440" cy="343800"/>
          </a:xfrm>
          <a:custGeom>
            <a:avLst/>
            <a:gdLst/>
            <a:ah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9"/>
          <p:cNvSpPr/>
          <p:nvPr/>
        </p:nvSpPr>
        <p:spPr>
          <a:xfrm>
            <a:off x="10376640" y="6513480"/>
            <a:ext cx="232920" cy="249480"/>
          </a:xfrm>
          <a:custGeom>
            <a:avLst/>
            <a:gdLst/>
            <a:ah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0"/>
          <p:cNvSpPr/>
          <p:nvPr/>
        </p:nvSpPr>
        <p:spPr>
          <a:xfrm>
            <a:off x="462600" y="811440"/>
            <a:ext cx="280080" cy="611640"/>
          </a:xfrm>
          <a:custGeom>
            <a:avLst/>
            <a:gdLst/>
            <a:ah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1"/>
          <p:cNvSpPr/>
          <p:nvPr/>
        </p:nvSpPr>
        <p:spPr>
          <a:xfrm>
            <a:off x="860040" y="474480"/>
            <a:ext cx="551880" cy="676800"/>
          </a:xfrm>
          <a:custGeom>
            <a:avLst/>
            <a:gdLst/>
            <a:ah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2"/>
          <p:cNvSpPr/>
          <p:nvPr/>
        </p:nvSpPr>
        <p:spPr>
          <a:xfrm>
            <a:off x="11091600" y="-39600"/>
            <a:ext cx="608760" cy="567000"/>
          </a:xfrm>
          <a:custGeom>
            <a:avLst/>
            <a:gdLst/>
            <a:ah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3"/>
          <p:cNvSpPr/>
          <p:nvPr/>
        </p:nvSpPr>
        <p:spPr>
          <a:xfrm>
            <a:off x="0" y="1351080"/>
            <a:ext cx="496440" cy="513000"/>
          </a:xfrm>
          <a:custGeom>
            <a:avLst/>
            <a:gdLst/>
            <a:ah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4"/>
          <p:cNvSpPr/>
          <p:nvPr/>
        </p:nvSpPr>
        <p:spPr>
          <a:xfrm>
            <a:off x="11599200" y="238680"/>
            <a:ext cx="694800" cy="718200"/>
          </a:xfrm>
          <a:custGeom>
            <a:avLst/>
            <a:gdLst/>
            <a:ah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5"/>
          <p:cNvSpPr/>
          <p:nvPr/>
        </p:nvSpPr>
        <p:spPr>
          <a:xfrm>
            <a:off x="933840" y="6076800"/>
            <a:ext cx="672480" cy="533880"/>
          </a:xfrm>
          <a:custGeom>
            <a:avLst/>
            <a:gdLst/>
            <a:ah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6"/>
          <p:cNvSpPr/>
          <p:nvPr/>
        </p:nvSpPr>
        <p:spPr>
          <a:xfrm>
            <a:off x="345240" y="-114840"/>
            <a:ext cx="626760" cy="589320"/>
          </a:xfrm>
          <a:custGeom>
            <a:avLst/>
            <a:gdLst/>
            <a:ah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7"/>
          <p:cNvSpPr/>
          <p:nvPr/>
        </p:nvSpPr>
        <p:spPr>
          <a:xfrm>
            <a:off x="-46800" y="5434200"/>
            <a:ext cx="452520" cy="533880"/>
          </a:xfrm>
          <a:custGeom>
            <a:avLst/>
            <a:gdLst/>
            <a:ah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8"/>
          <p:cNvSpPr/>
          <p:nvPr/>
        </p:nvSpPr>
        <p:spPr>
          <a:xfrm>
            <a:off x="961560" y="6663960"/>
            <a:ext cx="617040" cy="236880"/>
          </a:xfrm>
          <a:custGeom>
            <a:avLst/>
            <a:gdLst/>
            <a:ah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9"/>
          <p:cNvSpPr/>
          <p:nvPr/>
        </p:nvSpPr>
        <p:spPr>
          <a:xfrm>
            <a:off x="-324000" y="72360"/>
            <a:ext cx="786240" cy="551880"/>
          </a:xfrm>
          <a:custGeom>
            <a:avLst/>
            <a:gdLst/>
            <a:ah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0"/>
          <p:cNvSpPr/>
          <p:nvPr/>
        </p:nvSpPr>
        <p:spPr>
          <a:xfrm>
            <a:off x="10456200" y="-134640"/>
            <a:ext cx="516960" cy="545040"/>
          </a:xfrm>
          <a:custGeom>
            <a:avLst/>
            <a:gdLst/>
            <a:ah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1"/>
          <p:cNvSpPr/>
          <p:nvPr/>
        </p:nvSpPr>
        <p:spPr>
          <a:xfrm>
            <a:off x="-51480" y="772200"/>
            <a:ext cx="396360" cy="281160"/>
          </a:xfrm>
          <a:custGeom>
            <a:avLst/>
            <a:gdLst/>
            <a:ah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2"/>
          <p:cNvSpPr/>
          <p:nvPr/>
        </p:nvSpPr>
        <p:spPr>
          <a:xfrm>
            <a:off x="1871640" y="15480"/>
            <a:ext cx="384120" cy="245160"/>
          </a:xfrm>
          <a:custGeom>
            <a:avLst/>
            <a:gdLst/>
            <a:ah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3"/>
          <p:cNvSpPr/>
          <p:nvPr/>
        </p:nvSpPr>
        <p:spPr>
          <a:xfrm>
            <a:off x="1274760" y="-76320"/>
            <a:ext cx="431280" cy="428400"/>
          </a:xfrm>
          <a:custGeom>
            <a:avLst/>
            <a:gdLst/>
            <a:ah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4"/>
          <p:cNvSpPr/>
          <p:nvPr/>
        </p:nvSpPr>
        <p:spPr>
          <a:xfrm>
            <a:off x="1777680" y="6238080"/>
            <a:ext cx="408960" cy="513000"/>
          </a:xfrm>
          <a:custGeom>
            <a:avLst/>
            <a:gdLst/>
            <a:ah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5"/>
          <p:cNvSpPr/>
          <p:nvPr/>
        </p:nvSpPr>
        <p:spPr>
          <a:xfrm>
            <a:off x="122040" y="6070680"/>
            <a:ext cx="554760" cy="546120"/>
          </a:xfrm>
          <a:custGeom>
            <a:avLst/>
            <a:gdLst/>
            <a:ah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6"/>
          <p:cNvSpPr/>
          <p:nvPr/>
        </p:nvSpPr>
        <p:spPr>
          <a:xfrm>
            <a:off x="2034360" y="6548400"/>
            <a:ext cx="521280" cy="385200"/>
          </a:xfrm>
          <a:custGeom>
            <a:avLst/>
            <a:gdLst/>
            <a:ah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7"/>
          <p:cNvSpPr/>
          <p:nvPr/>
        </p:nvSpPr>
        <p:spPr>
          <a:xfrm>
            <a:off x="3600" y="6533640"/>
            <a:ext cx="239760" cy="497520"/>
          </a:xfrm>
          <a:custGeom>
            <a:avLst/>
            <a:gdLst/>
            <a:ah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8"/>
          <p:cNvSpPr/>
          <p:nvPr/>
        </p:nvSpPr>
        <p:spPr>
          <a:xfrm rot="1920600">
            <a:off x="10967400" y="833400"/>
            <a:ext cx="668160" cy="567000"/>
          </a:xfrm>
          <a:custGeom>
            <a:avLst/>
            <a:gdLst/>
            <a:ah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9"/>
          <p:cNvSpPr/>
          <p:nvPr/>
        </p:nvSpPr>
        <p:spPr>
          <a:xfrm>
            <a:off x="462600" y="5418720"/>
            <a:ext cx="639360" cy="451800"/>
          </a:xfrm>
          <a:custGeom>
            <a:avLst/>
            <a:gdLst/>
            <a:ah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90"/>
          <p:cNvSpPr/>
          <p:nvPr/>
        </p:nvSpPr>
        <p:spPr>
          <a:xfrm rot="16200000">
            <a:off x="10661400" y="422640"/>
            <a:ext cx="372960" cy="477000"/>
          </a:xfrm>
          <a:custGeom>
            <a:avLst/>
            <a:gdLst/>
            <a:ah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1"/>
          <p:cNvSpPr/>
          <p:nvPr/>
        </p:nvSpPr>
        <p:spPr>
          <a:xfrm>
            <a:off x="11735640" y="1053720"/>
            <a:ext cx="503280" cy="568440"/>
          </a:xfrm>
          <a:custGeom>
            <a:avLst/>
            <a:gdLst/>
            <a:ah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2"/>
          <p:cNvSpPr/>
          <p:nvPr/>
        </p:nvSpPr>
        <p:spPr>
          <a:xfrm>
            <a:off x="345240" y="6610680"/>
            <a:ext cx="514440" cy="343800"/>
          </a:xfrm>
          <a:custGeom>
            <a:avLst/>
            <a:gdLst/>
            <a:ah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3"/>
          <p:cNvSpPr/>
          <p:nvPr/>
        </p:nvSpPr>
        <p:spPr>
          <a:xfrm>
            <a:off x="11599200" y="1535040"/>
            <a:ext cx="232920" cy="249480"/>
          </a:xfrm>
          <a:custGeom>
            <a:avLst/>
            <a:gdLst/>
            <a:ah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194"/>
          <p:cNvSpPr>
            <a:spLocks noGrp="1"/>
          </p:cNvSpPr>
          <p:nvPr>
            <p:ph type="sldNum"/>
          </p:nvPr>
        </p:nvSpPr>
        <p:spPr>
          <a:xfrm>
            <a:off x="5730120" y="6471000"/>
            <a:ext cx="731160" cy="386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BB42F140-C77E-4DA1-9F0F-D6A7D1376B51}" type="slidenum">
              <a:rPr b="0" lang="en-US" sz="1600" spc="-1" strike="noStrike">
                <a:solidFill>
                  <a:srgbClr val="3c78d8"/>
                </a:solidFill>
                <a:latin typeface="Sniglet"/>
                <a:ea typeface="Snigle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94" name="PlaceHolder 19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1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"/>
          <p:cNvGrpSpPr/>
          <p:nvPr/>
        </p:nvGrpSpPr>
        <p:grpSpPr>
          <a:xfrm>
            <a:off x="0" y="0"/>
            <a:ext cx="12191400" cy="6857640"/>
            <a:chOff x="0" y="0"/>
            <a:chExt cx="12191400" cy="6857640"/>
          </a:xfrm>
        </p:grpSpPr>
        <p:sp>
          <p:nvSpPr>
            <p:cNvPr id="233" name="CustomShape 2"/>
            <p:cNvSpPr/>
            <p:nvPr/>
          </p:nvSpPr>
          <p:spPr>
            <a:xfrm>
              <a:off x="0" y="0"/>
              <a:ext cx="12191400" cy="6857640"/>
            </a:xfrm>
            <a:custGeom>
              <a:avLst/>
              <a:gdLst/>
              <a:ah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7"/>
            <p:cNvSpPr/>
            <p:nvPr/>
          </p:nvSpPr>
          <p:spPr>
            <a:xfrm>
              <a:off x="0" y="6233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8"/>
            <p:cNvSpPr/>
            <p:nvPr/>
          </p:nvSpPr>
          <p:spPr>
            <a:xfrm>
              <a:off x="0" y="6109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0"/>
            <p:cNvSpPr/>
            <p:nvPr/>
          </p:nvSpPr>
          <p:spPr>
            <a:xfrm>
              <a:off x="0" y="5860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3"/>
            <p:cNvSpPr/>
            <p:nvPr/>
          </p:nvSpPr>
          <p:spPr>
            <a:xfrm>
              <a:off x="0" y="5486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8"/>
            <p:cNvSpPr/>
            <p:nvPr/>
          </p:nvSpPr>
          <p:spPr>
            <a:xfrm>
              <a:off x="0" y="48621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1"/>
            <p:cNvSpPr/>
            <p:nvPr/>
          </p:nvSpPr>
          <p:spPr>
            <a:xfrm>
              <a:off x="0" y="4489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6"/>
            <p:cNvSpPr/>
            <p:nvPr/>
          </p:nvSpPr>
          <p:spPr>
            <a:xfrm>
              <a:off x="0" y="3865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31"/>
            <p:cNvSpPr/>
            <p:nvPr/>
          </p:nvSpPr>
          <p:spPr>
            <a:xfrm>
              <a:off x="0" y="32414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32"/>
            <p:cNvSpPr/>
            <p:nvPr/>
          </p:nvSpPr>
          <p:spPr>
            <a:xfrm>
              <a:off x="0" y="3117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36"/>
            <p:cNvSpPr/>
            <p:nvPr/>
          </p:nvSpPr>
          <p:spPr>
            <a:xfrm>
              <a:off x="0" y="26175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37"/>
            <p:cNvSpPr/>
            <p:nvPr/>
          </p:nvSpPr>
          <p:spPr>
            <a:xfrm>
              <a:off x="0" y="2493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42"/>
            <p:cNvSpPr/>
            <p:nvPr/>
          </p:nvSpPr>
          <p:spPr>
            <a:xfrm>
              <a:off x="0" y="18698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47"/>
            <p:cNvSpPr/>
            <p:nvPr/>
          </p:nvSpPr>
          <p:spPr>
            <a:xfrm>
              <a:off x="0" y="12459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57"/>
            <p:cNvSpPr/>
            <p:nvPr/>
          </p:nvSpPr>
          <p:spPr>
            <a:xfrm>
              <a:off x="12066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58"/>
            <p:cNvSpPr/>
            <p:nvPr/>
          </p:nvSpPr>
          <p:spPr>
            <a:xfrm>
              <a:off x="11940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59"/>
            <p:cNvSpPr/>
            <p:nvPr/>
          </p:nvSpPr>
          <p:spPr>
            <a:xfrm>
              <a:off x="11813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60"/>
            <p:cNvSpPr/>
            <p:nvPr/>
          </p:nvSpPr>
          <p:spPr>
            <a:xfrm>
              <a:off x="11688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61"/>
            <p:cNvSpPr/>
            <p:nvPr/>
          </p:nvSpPr>
          <p:spPr>
            <a:xfrm>
              <a:off x="11563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62"/>
            <p:cNvSpPr/>
            <p:nvPr/>
          </p:nvSpPr>
          <p:spPr>
            <a:xfrm>
              <a:off x="11437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63"/>
            <p:cNvSpPr/>
            <p:nvPr/>
          </p:nvSpPr>
          <p:spPr>
            <a:xfrm>
              <a:off x="11312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64"/>
            <p:cNvSpPr/>
            <p:nvPr/>
          </p:nvSpPr>
          <p:spPr>
            <a:xfrm>
              <a:off x="11186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65"/>
            <p:cNvSpPr/>
            <p:nvPr/>
          </p:nvSpPr>
          <p:spPr>
            <a:xfrm>
              <a:off x="11059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66"/>
            <p:cNvSpPr/>
            <p:nvPr/>
          </p:nvSpPr>
          <p:spPr>
            <a:xfrm>
              <a:off x="10934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67"/>
            <p:cNvSpPr/>
            <p:nvPr/>
          </p:nvSpPr>
          <p:spPr>
            <a:xfrm>
              <a:off x="108090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68"/>
            <p:cNvSpPr/>
            <p:nvPr/>
          </p:nvSpPr>
          <p:spPr>
            <a:xfrm>
              <a:off x="10683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69"/>
            <p:cNvSpPr/>
            <p:nvPr/>
          </p:nvSpPr>
          <p:spPr>
            <a:xfrm>
              <a:off x="10558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70"/>
            <p:cNvSpPr/>
            <p:nvPr/>
          </p:nvSpPr>
          <p:spPr>
            <a:xfrm>
              <a:off x="10432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71"/>
            <p:cNvSpPr/>
            <p:nvPr/>
          </p:nvSpPr>
          <p:spPr>
            <a:xfrm>
              <a:off x="10305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72"/>
            <p:cNvSpPr/>
            <p:nvPr/>
          </p:nvSpPr>
          <p:spPr>
            <a:xfrm>
              <a:off x="10180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73"/>
            <p:cNvSpPr/>
            <p:nvPr/>
          </p:nvSpPr>
          <p:spPr>
            <a:xfrm>
              <a:off x="10054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74"/>
            <p:cNvSpPr/>
            <p:nvPr/>
          </p:nvSpPr>
          <p:spPr>
            <a:xfrm>
              <a:off x="9929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75"/>
            <p:cNvSpPr/>
            <p:nvPr/>
          </p:nvSpPr>
          <p:spPr>
            <a:xfrm>
              <a:off x="9804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76"/>
            <p:cNvSpPr/>
            <p:nvPr/>
          </p:nvSpPr>
          <p:spPr>
            <a:xfrm>
              <a:off x="9677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77"/>
            <p:cNvSpPr/>
            <p:nvPr/>
          </p:nvSpPr>
          <p:spPr>
            <a:xfrm>
              <a:off x="9551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78"/>
            <p:cNvSpPr/>
            <p:nvPr/>
          </p:nvSpPr>
          <p:spPr>
            <a:xfrm>
              <a:off x="9426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79"/>
            <p:cNvSpPr/>
            <p:nvPr/>
          </p:nvSpPr>
          <p:spPr>
            <a:xfrm>
              <a:off x="9300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80"/>
            <p:cNvSpPr/>
            <p:nvPr/>
          </p:nvSpPr>
          <p:spPr>
            <a:xfrm>
              <a:off x="9175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81"/>
            <p:cNvSpPr/>
            <p:nvPr/>
          </p:nvSpPr>
          <p:spPr>
            <a:xfrm>
              <a:off x="9050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82"/>
            <p:cNvSpPr/>
            <p:nvPr/>
          </p:nvSpPr>
          <p:spPr>
            <a:xfrm>
              <a:off x="8922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83"/>
            <p:cNvSpPr/>
            <p:nvPr/>
          </p:nvSpPr>
          <p:spPr>
            <a:xfrm>
              <a:off x="8797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84"/>
            <p:cNvSpPr/>
            <p:nvPr/>
          </p:nvSpPr>
          <p:spPr>
            <a:xfrm>
              <a:off x="8672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85"/>
            <p:cNvSpPr/>
            <p:nvPr/>
          </p:nvSpPr>
          <p:spPr>
            <a:xfrm>
              <a:off x="8546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86"/>
            <p:cNvSpPr/>
            <p:nvPr/>
          </p:nvSpPr>
          <p:spPr>
            <a:xfrm>
              <a:off x="8421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87"/>
            <p:cNvSpPr/>
            <p:nvPr/>
          </p:nvSpPr>
          <p:spPr>
            <a:xfrm>
              <a:off x="8296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88"/>
            <p:cNvSpPr/>
            <p:nvPr/>
          </p:nvSpPr>
          <p:spPr>
            <a:xfrm>
              <a:off x="8169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89"/>
            <p:cNvSpPr/>
            <p:nvPr/>
          </p:nvSpPr>
          <p:spPr>
            <a:xfrm>
              <a:off x="8043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90"/>
            <p:cNvSpPr/>
            <p:nvPr/>
          </p:nvSpPr>
          <p:spPr>
            <a:xfrm>
              <a:off x="7918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91"/>
            <p:cNvSpPr/>
            <p:nvPr/>
          </p:nvSpPr>
          <p:spPr>
            <a:xfrm>
              <a:off x="7792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92"/>
            <p:cNvSpPr/>
            <p:nvPr/>
          </p:nvSpPr>
          <p:spPr>
            <a:xfrm>
              <a:off x="7667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93"/>
            <p:cNvSpPr/>
            <p:nvPr/>
          </p:nvSpPr>
          <p:spPr>
            <a:xfrm>
              <a:off x="75420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94"/>
            <p:cNvSpPr/>
            <p:nvPr/>
          </p:nvSpPr>
          <p:spPr>
            <a:xfrm>
              <a:off x="7414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95"/>
            <p:cNvSpPr/>
            <p:nvPr/>
          </p:nvSpPr>
          <p:spPr>
            <a:xfrm>
              <a:off x="7289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96"/>
            <p:cNvSpPr/>
            <p:nvPr/>
          </p:nvSpPr>
          <p:spPr>
            <a:xfrm>
              <a:off x="7164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97"/>
            <p:cNvSpPr/>
            <p:nvPr/>
          </p:nvSpPr>
          <p:spPr>
            <a:xfrm>
              <a:off x="7038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98"/>
            <p:cNvSpPr/>
            <p:nvPr/>
          </p:nvSpPr>
          <p:spPr>
            <a:xfrm>
              <a:off x="6913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99"/>
            <p:cNvSpPr/>
            <p:nvPr/>
          </p:nvSpPr>
          <p:spPr>
            <a:xfrm>
              <a:off x="6786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00"/>
            <p:cNvSpPr/>
            <p:nvPr/>
          </p:nvSpPr>
          <p:spPr>
            <a:xfrm>
              <a:off x="6661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01"/>
            <p:cNvSpPr/>
            <p:nvPr/>
          </p:nvSpPr>
          <p:spPr>
            <a:xfrm>
              <a:off x="6535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02"/>
            <p:cNvSpPr/>
            <p:nvPr/>
          </p:nvSpPr>
          <p:spPr>
            <a:xfrm>
              <a:off x="6410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03"/>
            <p:cNvSpPr/>
            <p:nvPr/>
          </p:nvSpPr>
          <p:spPr>
            <a:xfrm>
              <a:off x="6284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04"/>
            <p:cNvSpPr/>
            <p:nvPr/>
          </p:nvSpPr>
          <p:spPr>
            <a:xfrm>
              <a:off x="6159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05"/>
            <p:cNvSpPr/>
            <p:nvPr/>
          </p:nvSpPr>
          <p:spPr>
            <a:xfrm>
              <a:off x="6032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06"/>
            <p:cNvSpPr/>
            <p:nvPr/>
          </p:nvSpPr>
          <p:spPr>
            <a:xfrm>
              <a:off x="5906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07"/>
            <p:cNvSpPr/>
            <p:nvPr/>
          </p:nvSpPr>
          <p:spPr>
            <a:xfrm>
              <a:off x="5781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08"/>
            <p:cNvSpPr/>
            <p:nvPr/>
          </p:nvSpPr>
          <p:spPr>
            <a:xfrm>
              <a:off x="5655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109"/>
            <p:cNvSpPr/>
            <p:nvPr/>
          </p:nvSpPr>
          <p:spPr>
            <a:xfrm>
              <a:off x="5530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10"/>
            <p:cNvSpPr/>
            <p:nvPr/>
          </p:nvSpPr>
          <p:spPr>
            <a:xfrm>
              <a:off x="5405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11"/>
            <p:cNvSpPr/>
            <p:nvPr/>
          </p:nvSpPr>
          <p:spPr>
            <a:xfrm>
              <a:off x="5278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12"/>
            <p:cNvSpPr/>
            <p:nvPr/>
          </p:nvSpPr>
          <p:spPr>
            <a:xfrm>
              <a:off x="5152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13"/>
            <p:cNvSpPr/>
            <p:nvPr/>
          </p:nvSpPr>
          <p:spPr>
            <a:xfrm>
              <a:off x="5027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14"/>
            <p:cNvSpPr/>
            <p:nvPr/>
          </p:nvSpPr>
          <p:spPr>
            <a:xfrm>
              <a:off x="4902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15"/>
            <p:cNvSpPr/>
            <p:nvPr/>
          </p:nvSpPr>
          <p:spPr>
            <a:xfrm>
              <a:off x="4776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16"/>
            <p:cNvSpPr/>
            <p:nvPr/>
          </p:nvSpPr>
          <p:spPr>
            <a:xfrm>
              <a:off x="4649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17"/>
            <p:cNvSpPr/>
            <p:nvPr/>
          </p:nvSpPr>
          <p:spPr>
            <a:xfrm>
              <a:off x="4524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18"/>
            <p:cNvSpPr/>
            <p:nvPr/>
          </p:nvSpPr>
          <p:spPr>
            <a:xfrm>
              <a:off x="4398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19"/>
            <p:cNvSpPr/>
            <p:nvPr/>
          </p:nvSpPr>
          <p:spPr>
            <a:xfrm>
              <a:off x="4273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20"/>
            <p:cNvSpPr/>
            <p:nvPr/>
          </p:nvSpPr>
          <p:spPr>
            <a:xfrm>
              <a:off x="4147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21"/>
            <p:cNvSpPr/>
            <p:nvPr/>
          </p:nvSpPr>
          <p:spPr>
            <a:xfrm>
              <a:off x="4022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122"/>
            <p:cNvSpPr/>
            <p:nvPr/>
          </p:nvSpPr>
          <p:spPr>
            <a:xfrm>
              <a:off x="3895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123"/>
            <p:cNvSpPr/>
            <p:nvPr/>
          </p:nvSpPr>
          <p:spPr>
            <a:xfrm>
              <a:off x="3770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124"/>
            <p:cNvSpPr/>
            <p:nvPr/>
          </p:nvSpPr>
          <p:spPr>
            <a:xfrm>
              <a:off x="3644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25"/>
            <p:cNvSpPr/>
            <p:nvPr/>
          </p:nvSpPr>
          <p:spPr>
            <a:xfrm>
              <a:off x="3519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26"/>
            <p:cNvSpPr/>
            <p:nvPr/>
          </p:nvSpPr>
          <p:spPr>
            <a:xfrm>
              <a:off x="3394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127"/>
            <p:cNvSpPr/>
            <p:nvPr/>
          </p:nvSpPr>
          <p:spPr>
            <a:xfrm>
              <a:off x="3268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128"/>
            <p:cNvSpPr/>
            <p:nvPr/>
          </p:nvSpPr>
          <p:spPr>
            <a:xfrm>
              <a:off x="3141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129"/>
            <p:cNvSpPr/>
            <p:nvPr/>
          </p:nvSpPr>
          <p:spPr>
            <a:xfrm>
              <a:off x="3016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130"/>
            <p:cNvSpPr/>
            <p:nvPr/>
          </p:nvSpPr>
          <p:spPr>
            <a:xfrm>
              <a:off x="2890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131"/>
            <p:cNvSpPr/>
            <p:nvPr/>
          </p:nvSpPr>
          <p:spPr>
            <a:xfrm>
              <a:off x="2765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32"/>
            <p:cNvSpPr/>
            <p:nvPr/>
          </p:nvSpPr>
          <p:spPr>
            <a:xfrm>
              <a:off x="2639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133"/>
            <p:cNvSpPr/>
            <p:nvPr/>
          </p:nvSpPr>
          <p:spPr>
            <a:xfrm>
              <a:off x="2514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134"/>
            <p:cNvSpPr/>
            <p:nvPr/>
          </p:nvSpPr>
          <p:spPr>
            <a:xfrm>
              <a:off x="2387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35"/>
            <p:cNvSpPr/>
            <p:nvPr/>
          </p:nvSpPr>
          <p:spPr>
            <a:xfrm>
              <a:off x="2262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136"/>
            <p:cNvSpPr/>
            <p:nvPr/>
          </p:nvSpPr>
          <p:spPr>
            <a:xfrm>
              <a:off x="2136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137"/>
            <p:cNvSpPr/>
            <p:nvPr/>
          </p:nvSpPr>
          <p:spPr>
            <a:xfrm>
              <a:off x="2011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38"/>
            <p:cNvSpPr/>
            <p:nvPr/>
          </p:nvSpPr>
          <p:spPr>
            <a:xfrm>
              <a:off x="1886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39"/>
            <p:cNvSpPr/>
            <p:nvPr/>
          </p:nvSpPr>
          <p:spPr>
            <a:xfrm>
              <a:off x="1758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40"/>
            <p:cNvSpPr/>
            <p:nvPr/>
          </p:nvSpPr>
          <p:spPr>
            <a:xfrm>
              <a:off x="1633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41"/>
            <p:cNvSpPr/>
            <p:nvPr/>
          </p:nvSpPr>
          <p:spPr>
            <a:xfrm>
              <a:off x="1508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42"/>
            <p:cNvSpPr/>
            <p:nvPr/>
          </p:nvSpPr>
          <p:spPr>
            <a:xfrm>
              <a:off x="1382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43"/>
            <p:cNvSpPr/>
            <p:nvPr/>
          </p:nvSpPr>
          <p:spPr>
            <a:xfrm>
              <a:off x="1257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44"/>
            <p:cNvSpPr/>
            <p:nvPr/>
          </p:nvSpPr>
          <p:spPr>
            <a:xfrm>
              <a:off x="1131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45"/>
            <p:cNvSpPr/>
            <p:nvPr/>
          </p:nvSpPr>
          <p:spPr>
            <a:xfrm>
              <a:off x="1004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146"/>
            <p:cNvSpPr/>
            <p:nvPr/>
          </p:nvSpPr>
          <p:spPr>
            <a:xfrm>
              <a:off x="879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147"/>
            <p:cNvSpPr/>
            <p:nvPr/>
          </p:nvSpPr>
          <p:spPr>
            <a:xfrm>
              <a:off x="754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48"/>
            <p:cNvSpPr/>
            <p:nvPr/>
          </p:nvSpPr>
          <p:spPr>
            <a:xfrm>
              <a:off x="628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149"/>
            <p:cNvSpPr/>
            <p:nvPr/>
          </p:nvSpPr>
          <p:spPr>
            <a:xfrm>
              <a:off x="503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50"/>
            <p:cNvSpPr/>
            <p:nvPr/>
          </p:nvSpPr>
          <p:spPr>
            <a:xfrm>
              <a:off x="377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51"/>
            <p:cNvSpPr/>
            <p:nvPr/>
          </p:nvSpPr>
          <p:spPr>
            <a:xfrm>
              <a:off x="250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52"/>
            <p:cNvSpPr/>
            <p:nvPr/>
          </p:nvSpPr>
          <p:spPr>
            <a:xfrm>
              <a:off x="125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4" name="PlaceHolder 153"/>
          <p:cNvSpPr>
            <a:spLocks noGrp="1"/>
          </p:cNvSpPr>
          <p:nvPr>
            <p:ph type="title"/>
          </p:nvPr>
        </p:nvSpPr>
        <p:spPr>
          <a:xfrm>
            <a:off x="997200" y="299880"/>
            <a:ext cx="8186760" cy="11430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c78d8"/>
                </a:solidFill>
                <a:latin typeface="Sniglet"/>
                <a:ea typeface="Sniglet"/>
              </a:rPr>
              <a:t>Modifiez le style du titre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5" name="Group 154"/>
          <p:cNvGrpSpPr/>
          <p:nvPr/>
        </p:nvGrpSpPr>
        <p:grpSpPr>
          <a:xfrm>
            <a:off x="9923760" y="-121680"/>
            <a:ext cx="2394720" cy="7107120"/>
            <a:chOff x="9923760" y="-121680"/>
            <a:chExt cx="2394720" cy="7107120"/>
          </a:xfrm>
        </p:grpSpPr>
        <p:sp>
          <p:nvSpPr>
            <p:cNvPr id="386" name="CustomShape 155"/>
            <p:cNvSpPr/>
            <p:nvPr/>
          </p:nvSpPr>
          <p:spPr>
            <a:xfrm>
              <a:off x="10536840" y="-121680"/>
              <a:ext cx="699840" cy="867960"/>
            </a:xfrm>
            <a:custGeom>
              <a:avLst/>
              <a:gdLst/>
              <a:ah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56"/>
            <p:cNvSpPr/>
            <p:nvPr/>
          </p:nvSpPr>
          <p:spPr>
            <a:xfrm>
              <a:off x="11629800" y="3470040"/>
              <a:ext cx="688680" cy="784080"/>
            </a:xfrm>
            <a:custGeom>
              <a:avLst/>
              <a:gdLst/>
              <a:ah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57"/>
            <p:cNvSpPr/>
            <p:nvPr/>
          </p:nvSpPr>
          <p:spPr>
            <a:xfrm>
              <a:off x="10313640" y="2886480"/>
              <a:ext cx="326520" cy="712800"/>
            </a:xfrm>
            <a:custGeom>
              <a:avLst/>
              <a:gdLst/>
              <a:ah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58"/>
            <p:cNvSpPr/>
            <p:nvPr/>
          </p:nvSpPr>
          <p:spPr>
            <a:xfrm>
              <a:off x="11333880" y="1882080"/>
              <a:ext cx="643320" cy="788760"/>
            </a:xfrm>
            <a:custGeom>
              <a:avLst/>
              <a:gdLst/>
              <a:ah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59"/>
            <p:cNvSpPr/>
            <p:nvPr/>
          </p:nvSpPr>
          <p:spPr>
            <a:xfrm>
              <a:off x="10008000" y="1552320"/>
              <a:ext cx="709560" cy="660960"/>
            </a:xfrm>
            <a:custGeom>
              <a:avLst/>
              <a:gdLst/>
              <a:ah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160"/>
            <p:cNvSpPr/>
            <p:nvPr/>
          </p:nvSpPr>
          <p:spPr>
            <a:xfrm>
              <a:off x="11473200" y="5360760"/>
              <a:ext cx="769320" cy="528480"/>
            </a:xfrm>
            <a:custGeom>
              <a:avLst/>
              <a:gdLst/>
              <a:ah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161"/>
            <p:cNvSpPr/>
            <p:nvPr/>
          </p:nvSpPr>
          <p:spPr>
            <a:xfrm>
              <a:off x="10596600" y="2192760"/>
              <a:ext cx="578520" cy="597960"/>
            </a:xfrm>
            <a:custGeom>
              <a:avLst/>
              <a:gdLst/>
              <a:ah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162"/>
            <p:cNvSpPr/>
            <p:nvPr/>
          </p:nvSpPr>
          <p:spPr>
            <a:xfrm>
              <a:off x="10829520" y="3243600"/>
              <a:ext cx="810000" cy="837360"/>
            </a:xfrm>
            <a:custGeom>
              <a:avLst/>
              <a:gdLst/>
              <a:ah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163"/>
            <p:cNvSpPr/>
            <p:nvPr/>
          </p:nvSpPr>
          <p:spPr>
            <a:xfrm>
              <a:off x="11390760" y="1117080"/>
              <a:ext cx="784080" cy="622440"/>
            </a:xfrm>
            <a:custGeom>
              <a:avLst/>
              <a:gdLst/>
              <a:ah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164"/>
            <p:cNvSpPr/>
            <p:nvPr/>
          </p:nvSpPr>
          <p:spPr>
            <a:xfrm>
              <a:off x="11371320" y="222840"/>
              <a:ext cx="730800" cy="686880"/>
            </a:xfrm>
            <a:custGeom>
              <a:avLst/>
              <a:gdLst/>
              <a:ah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165"/>
            <p:cNvSpPr/>
            <p:nvPr/>
          </p:nvSpPr>
          <p:spPr>
            <a:xfrm>
              <a:off x="10858680" y="1638000"/>
              <a:ext cx="413640" cy="488160"/>
            </a:xfrm>
            <a:custGeom>
              <a:avLst/>
              <a:gdLst/>
              <a:ah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166"/>
            <p:cNvSpPr/>
            <p:nvPr/>
          </p:nvSpPr>
          <p:spPr>
            <a:xfrm>
              <a:off x="10973520" y="2891160"/>
              <a:ext cx="719280" cy="276120"/>
            </a:xfrm>
            <a:custGeom>
              <a:avLst/>
              <a:gdLst/>
              <a:ah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167"/>
            <p:cNvSpPr/>
            <p:nvPr/>
          </p:nvSpPr>
          <p:spPr>
            <a:xfrm>
              <a:off x="10475280" y="6342120"/>
              <a:ext cx="916560" cy="643320"/>
            </a:xfrm>
            <a:custGeom>
              <a:avLst/>
              <a:gdLst/>
              <a:ah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168"/>
            <p:cNvSpPr/>
            <p:nvPr/>
          </p:nvSpPr>
          <p:spPr>
            <a:xfrm>
              <a:off x="10632240" y="4967640"/>
              <a:ext cx="603000" cy="635400"/>
            </a:xfrm>
            <a:custGeom>
              <a:avLst/>
              <a:gdLst/>
              <a:ah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169"/>
            <p:cNvSpPr/>
            <p:nvPr/>
          </p:nvSpPr>
          <p:spPr>
            <a:xfrm>
              <a:off x="11274120" y="4361400"/>
              <a:ext cx="462240" cy="327960"/>
            </a:xfrm>
            <a:custGeom>
              <a:avLst/>
              <a:gdLst/>
              <a:ah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170"/>
            <p:cNvSpPr/>
            <p:nvPr/>
          </p:nvSpPr>
          <p:spPr>
            <a:xfrm>
              <a:off x="11558880" y="6536160"/>
              <a:ext cx="447480" cy="285840"/>
            </a:xfrm>
            <a:custGeom>
              <a:avLst/>
              <a:gdLst/>
              <a:ah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171"/>
            <p:cNvSpPr/>
            <p:nvPr/>
          </p:nvSpPr>
          <p:spPr>
            <a:xfrm>
              <a:off x="9972360" y="316800"/>
              <a:ext cx="502560" cy="499320"/>
            </a:xfrm>
            <a:custGeom>
              <a:avLst/>
              <a:gdLst/>
              <a:ah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172"/>
            <p:cNvSpPr/>
            <p:nvPr/>
          </p:nvSpPr>
          <p:spPr>
            <a:xfrm>
              <a:off x="11381040" y="4797720"/>
              <a:ext cx="476640" cy="597960"/>
            </a:xfrm>
            <a:custGeom>
              <a:avLst/>
              <a:gdLst/>
              <a:ah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173"/>
            <p:cNvSpPr/>
            <p:nvPr/>
          </p:nvSpPr>
          <p:spPr>
            <a:xfrm>
              <a:off x="10501200" y="4179960"/>
              <a:ext cx="646560" cy="636840"/>
            </a:xfrm>
            <a:custGeom>
              <a:avLst/>
              <a:gdLst/>
              <a:ah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174"/>
            <p:cNvSpPr/>
            <p:nvPr/>
          </p:nvSpPr>
          <p:spPr>
            <a:xfrm>
              <a:off x="10439640" y="3754800"/>
              <a:ext cx="242280" cy="214920"/>
            </a:xfrm>
            <a:custGeom>
              <a:avLst/>
              <a:gdLst/>
              <a:ah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175"/>
            <p:cNvSpPr/>
            <p:nvPr/>
          </p:nvSpPr>
          <p:spPr>
            <a:xfrm>
              <a:off x="11432520" y="5967000"/>
              <a:ext cx="607680" cy="449280"/>
            </a:xfrm>
            <a:custGeom>
              <a:avLst/>
              <a:gdLst/>
              <a:ah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76"/>
            <p:cNvSpPr/>
            <p:nvPr/>
          </p:nvSpPr>
          <p:spPr>
            <a:xfrm>
              <a:off x="10083960" y="2491920"/>
              <a:ext cx="279360" cy="580320"/>
            </a:xfrm>
            <a:custGeom>
              <a:avLst/>
              <a:gdLst/>
              <a:ah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77"/>
            <p:cNvSpPr/>
            <p:nvPr/>
          </p:nvSpPr>
          <p:spPr>
            <a:xfrm>
              <a:off x="10473840" y="871560"/>
              <a:ext cx="779040" cy="660960"/>
            </a:xfrm>
            <a:custGeom>
              <a:avLst/>
              <a:gdLst/>
              <a:ah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78"/>
            <p:cNvSpPr/>
            <p:nvPr/>
          </p:nvSpPr>
          <p:spPr>
            <a:xfrm>
              <a:off x="9987120" y="4593960"/>
              <a:ext cx="473400" cy="408960"/>
            </a:xfrm>
            <a:custGeom>
              <a:avLst/>
              <a:gdLst/>
              <a:ah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79"/>
            <p:cNvSpPr/>
            <p:nvPr/>
          </p:nvSpPr>
          <p:spPr>
            <a:xfrm>
              <a:off x="10560960" y="5815080"/>
              <a:ext cx="745200" cy="527040"/>
            </a:xfrm>
            <a:custGeom>
              <a:avLst/>
              <a:gdLst/>
              <a:ah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80"/>
            <p:cNvSpPr/>
            <p:nvPr/>
          </p:nvSpPr>
          <p:spPr>
            <a:xfrm>
              <a:off x="11859480" y="2692440"/>
              <a:ext cx="434520" cy="555840"/>
            </a:xfrm>
            <a:custGeom>
              <a:avLst/>
              <a:gdLst/>
              <a:ah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81"/>
            <p:cNvSpPr/>
            <p:nvPr/>
          </p:nvSpPr>
          <p:spPr>
            <a:xfrm>
              <a:off x="9991800" y="5189040"/>
              <a:ext cx="586800" cy="662760"/>
            </a:xfrm>
            <a:custGeom>
              <a:avLst/>
              <a:gdLst/>
              <a:ah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82"/>
            <p:cNvSpPr/>
            <p:nvPr/>
          </p:nvSpPr>
          <p:spPr>
            <a:xfrm>
              <a:off x="9923760" y="3979440"/>
              <a:ext cx="599760" cy="400680"/>
            </a:xfrm>
            <a:custGeom>
              <a:avLst/>
              <a:gdLst/>
              <a:ah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83"/>
            <p:cNvSpPr/>
            <p:nvPr/>
          </p:nvSpPr>
          <p:spPr>
            <a:xfrm>
              <a:off x="11838600" y="4475880"/>
              <a:ext cx="271440" cy="290880"/>
            </a:xfrm>
            <a:custGeom>
              <a:avLst/>
              <a:gdLst/>
              <a:ah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5" name="CustomShape 184"/>
          <p:cNvSpPr/>
          <p:nvPr/>
        </p:nvSpPr>
        <p:spPr>
          <a:xfrm>
            <a:off x="1134000" y="1375200"/>
            <a:ext cx="80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a4c2f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PlaceHolder 185"/>
          <p:cNvSpPr>
            <a:spLocks noGrp="1"/>
          </p:cNvSpPr>
          <p:nvPr>
            <p:ph type="sldNum"/>
          </p:nvPr>
        </p:nvSpPr>
        <p:spPr>
          <a:xfrm>
            <a:off x="120960" y="6297120"/>
            <a:ext cx="731160" cy="52452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D9FDD8A9-2F8C-4CB0-9DD5-35140194CA40}" type="slidenum">
              <a:rPr b="0" lang="en-US" sz="1600" spc="-1" strike="noStrike">
                <a:solidFill>
                  <a:srgbClr val="3c78d8"/>
                </a:solidFill>
                <a:latin typeface="Sniglet"/>
                <a:ea typeface="Snigle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17" name="PlaceHolder 18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1"/>
          <p:cNvGrpSpPr/>
          <p:nvPr/>
        </p:nvGrpSpPr>
        <p:grpSpPr>
          <a:xfrm>
            <a:off x="0" y="0"/>
            <a:ext cx="12191400" cy="6857640"/>
            <a:chOff x="0" y="0"/>
            <a:chExt cx="12191400" cy="6857640"/>
          </a:xfrm>
        </p:grpSpPr>
        <p:sp>
          <p:nvSpPr>
            <p:cNvPr id="455" name="CustomShape 2"/>
            <p:cNvSpPr/>
            <p:nvPr/>
          </p:nvSpPr>
          <p:spPr>
            <a:xfrm>
              <a:off x="0" y="0"/>
              <a:ext cx="12191400" cy="6857640"/>
            </a:xfrm>
            <a:custGeom>
              <a:avLst/>
              <a:gdLst/>
              <a:ah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7"/>
            <p:cNvSpPr/>
            <p:nvPr/>
          </p:nvSpPr>
          <p:spPr>
            <a:xfrm>
              <a:off x="0" y="6233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8"/>
            <p:cNvSpPr/>
            <p:nvPr/>
          </p:nvSpPr>
          <p:spPr>
            <a:xfrm>
              <a:off x="0" y="6109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10"/>
            <p:cNvSpPr/>
            <p:nvPr/>
          </p:nvSpPr>
          <p:spPr>
            <a:xfrm>
              <a:off x="0" y="5860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13"/>
            <p:cNvSpPr/>
            <p:nvPr/>
          </p:nvSpPr>
          <p:spPr>
            <a:xfrm>
              <a:off x="0" y="5486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8"/>
            <p:cNvSpPr/>
            <p:nvPr/>
          </p:nvSpPr>
          <p:spPr>
            <a:xfrm>
              <a:off x="0" y="48621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21"/>
            <p:cNvSpPr/>
            <p:nvPr/>
          </p:nvSpPr>
          <p:spPr>
            <a:xfrm>
              <a:off x="0" y="4489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26"/>
            <p:cNvSpPr/>
            <p:nvPr/>
          </p:nvSpPr>
          <p:spPr>
            <a:xfrm>
              <a:off x="0" y="3865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31"/>
            <p:cNvSpPr/>
            <p:nvPr/>
          </p:nvSpPr>
          <p:spPr>
            <a:xfrm>
              <a:off x="0" y="32414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32"/>
            <p:cNvSpPr/>
            <p:nvPr/>
          </p:nvSpPr>
          <p:spPr>
            <a:xfrm>
              <a:off x="0" y="3117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36"/>
            <p:cNvSpPr/>
            <p:nvPr/>
          </p:nvSpPr>
          <p:spPr>
            <a:xfrm>
              <a:off x="0" y="26175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37"/>
            <p:cNvSpPr/>
            <p:nvPr/>
          </p:nvSpPr>
          <p:spPr>
            <a:xfrm>
              <a:off x="0" y="2493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42"/>
            <p:cNvSpPr/>
            <p:nvPr/>
          </p:nvSpPr>
          <p:spPr>
            <a:xfrm>
              <a:off x="0" y="18698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47"/>
            <p:cNvSpPr/>
            <p:nvPr/>
          </p:nvSpPr>
          <p:spPr>
            <a:xfrm>
              <a:off x="0" y="12459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57"/>
            <p:cNvSpPr/>
            <p:nvPr/>
          </p:nvSpPr>
          <p:spPr>
            <a:xfrm>
              <a:off x="12066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58"/>
            <p:cNvSpPr/>
            <p:nvPr/>
          </p:nvSpPr>
          <p:spPr>
            <a:xfrm>
              <a:off x="11940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59"/>
            <p:cNvSpPr/>
            <p:nvPr/>
          </p:nvSpPr>
          <p:spPr>
            <a:xfrm>
              <a:off x="11813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60"/>
            <p:cNvSpPr/>
            <p:nvPr/>
          </p:nvSpPr>
          <p:spPr>
            <a:xfrm>
              <a:off x="11688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61"/>
            <p:cNvSpPr/>
            <p:nvPr/>
          </p:nvSpPr>
          <p:spPr>
            <a:xfrm>
              <a:off x="11563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62"/>
            <p:cNvSpPr/>
            <p:nvPr/>
          </p:nvSpPr>
          <p:spPr>
            <a:xfrm>
              <a:off x="11437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63"/>
            <p:cNvSpPr/>
            <p:nvPr/>
          </p:nvSpPr>
          <p:spPr>
            <a:xfrm>
              <a:off x="11312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64"/>
            <p:cNvSpPr/>
            <p:nvPr/>
          </p:nvSpPr>
          <p:spPr>
            <a:xfrm>
              <a:off x="11186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65"/>
            <p:cNvSpPr/>
            <p:nvPr/>
          </p:nvSpPr>
          <p:spPr>
            <a:xfrm>
              <a:off x="11059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66"/>
            <p:cNvSpPr/>
            <p:nvPr/>
          </p:nvSpPr>
          <p:spPr>
            <a:xfrm>
              <a:off x="10934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67"/>
            <p:cNvSpPr/>
            <p:nvPr/>
          </p:nvSpPr>
          <p:spPr>
            <a:xfrm>
              <a:off x="108090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68"/>
            <p:cNvSpPr/>
            <p:nvPr/>
          </p:nvSpPr>
          <p:spPr>
            <a:xfrm>
              <a:off x="10683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69"/>
            <p:cNvSpPr/>
            <p:nvPr/>
          </p:nvSpPr>
          <p:spPr>
            <a:xfrm>
              <a:off x="10558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70"/>
            <p:cNvSpPr/>
            <p:nvPr/>
          </p:nvSpPr>
          <p:spPr>
            <a:xfrm>
              <a:off x="10432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71"/>
            <p:cNvSpPr/>
            <p:nvPr/>
          </p:nvSpPr>
          <p:spPr>
            <a:xfrm>
              <a:off x="10305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72"/>
            <p:cNvSpPr/>
            <p:nvPr/>
          </p:nvSpPr>
          <p:spPr>
            <a:xfrm>
              <a:off x="10180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73"/>
            <p:cNvSpPr/>
            <p:nvPr/>
          </p:nvSpPr>
          <p:spPr>
            <a:xfrm>
              <a:off x="10054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74"/>
            <p:cNvSpPr/>
            <p:nvPr/>
          </p:nvSpPr>
          <p:spPr>
            <a:xfrm>
              <a:off x="9929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75"/>
            <p:cNvSpPr/>
            <p:nvPr/>
          </p:nvSpPr>
          <p:spPr>
            <a:xfrm>
              <a:off x="9804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76"/>
            <p:cNvSpPr/>
            <p:nvPr/>
          </p:nvSpPr>
          <p:spPr>
            <a:xfrm>
              <a:off x="9677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77"/>
            <p:cNvSpPr/>
            <p:nvPr/>
          </p:nvSpPr>
          <p:spPr>
            <a:xfrm>
              <a:off x="9551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78"/>
            <p:cNvSpPr/>
            <p:nvPr/>
          </p:nvSpPr>
          <p:spPr>
            <a:xfrm>
              <a:off x="9426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79"/>
            <p:cNvSpPr/>
            <p:nvPr/>
          </p:nvSpPr>
          <p:spPr>
            <a:xfrm>
              <a:off x="9300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80"/>
            <p:cNvSpPr/>
            <p:nvPr/>
          </p:nvSpPr>
          <p:spPr>
            <a:xfrm>
              <a:off x="9175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81"/>
            <p:cNvSpPr/>
            <p:nvPr/>
          </p:nvSpPr>
          <p:spPr>
            <a:xfrm>
              <a:off x="9050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82"/>
            <p:cNvSpPr/>
            <p:nvPr/>
          </p:nvSpPr>
          <p:spPr>
            <a:xfrm>
              <a:off x="8922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83"/>
            <p:cNvSpPr/>
            <p:nvPr/>
          </p:nvSpPr>
          <p:spPr>
            <a:xfrm>
              <a:off x="8797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84"/>
            <p:cNvSpPr/>
            <p:nvPr/>
          </p:nvSpPr>
          <p:spPr>
            <a:xfrm>
              <a:off x="8672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85"/>
            <p:cNvSpPr/>
            <p:nvPr/>
          </p:nvSpPr>
          <p:spPr>
            <a:xfrm>
              <a:off x="8546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86"/>
            <p:cNvSpPr/>
            <p:nvPr/>
          </p:nvSpPr>
          <p:spPr>
            <a:xfrm>
              <a:off x="8421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87"/>
            <p:cNvSpPr/>
            <p:nvPr/>
          </p:nvSpPr>
          <p:spPr>
            <a:xfrm>
              <a:off x="8296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88"/>
            <p:cNvSpPr/>
            <p:nvPr/>
          </p:nvSpPr>
          <p:spPr>
            <a:xfrm>
              <a:off x="8169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89"/>
            <p:cNvSpPr/>
            <p:nvPr/>
          </p:nvSpPr>
          <p:spPr>
            <a:xfrm>
              <a:off x="8043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90"/>
            <p:cNvSpPr/>
            <p:nvPr/>
          </p:nvSpPr>
          <p:spPr>
            <a:xfrm>
              <a:off x="7918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91"/>
            <p:cNvSpPr/>
            <p:nvPr/>
          </p:nvSpPr>
          <p:spPr>
            <a:xfrm>
              <a:off x="7792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92"/>
            <p:cNvSpPr/>
            <p:nvPr/>
          </p:nvSpPr>
          <p:spPr>
            <a:xfrm>
              <a:off x="7667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93"/>
            <p:cNvSpPr/>
            <p:nvPr/>
          </p:nvSpPr>
          <p:spPr>
            <a:xfrm>
              <a:off x="75420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94"/>
            <p:cNvSpPr/>
            <p:nvPr/>
          </p:nvSpPr>
          <p:spPr>
            <a:xfrm>
              <a:off x="7414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95"/>
            <p:cNvSpPr/>
            <p:nvPr/>
          </p:nvSpPr>
          <p:spPr>
            <a:xfrm>
              <a:off x="7289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96"/>
            <p:cNvSpPr/>
            <p:nvPr/>
          </p:nvSpPr>
          <p:spPr>
            <a:xfrm>
              <a:off x="7164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97"/>
            <p:cNvSpPr/>
            <p:nvPr/>
          </p:nvSpPr>
          <p:spPr>
            <a:xfrm>
              <a:off x="7038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98"/>
            <p:cNvSpPr/>
            <p:nvPr/>
          </p:nvSpPr>
          <p:spPr>
            <a:xfrm>
              <a:off x="6913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99"/>
            <p:cNvSpPr/>
            <p:nvPr/>
          </p:nvSpPr>
          <p:spPr>
            <a:xfrm>
              <a:off x="6786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00"/>
            <p:cNvSpPr/>
            <p:nvPr/>
          </p:nvSpPr>
          <p:spPr>
            <a:xfrm>
              <a:off x="6661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01"/>
            <p:cNvSpPr/>
            <p:nvPr/>
          </p:nvSpPr>
          <p:spPr>
            <a:xfrm>
              <a:off x="6535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02"/>
            <p:cNvSpPr/>
            <p:nvPr/>
          </p:nvSpPr>
          <p:spPr>
            <a:xfrm>
              <a:off x="6410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03"/>
            <p:cNvSpPr/>
            <p:nvPr/>
          </p:nvSpPr>
          <p:spPr>
            <a:xfrm>
              <a:off x="6284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04"/>
            <p:cNvSpPr/>
            <p:nvPr/>
          </p:nvSpPr>
          <p:spPr>
            <a:xfrm>
              <a:off x="6159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05"/>
            <p:cNvSpPr/>
            <p:nvPr/>
          </p:nvSpPr>
          <p:spPr>
            <a:xfrm>
              <a:off x="6032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06"/>
            <p:cNvSpPr/>
            <p:nvPr/>
          </p:nvSpPr>
          <p:spPr>
            <a:xfrm>
              <a:off x="5906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07"/>
            <p:cNvSpPr/>
            <p:nvPr/>
          </p:nvSpPr>
          <p:spPr>
            <a:xfrm>
              <a:off x="5781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08"/>
            <p:cNvSpPr/>
            <p:nvPr/>
          </p:nvSpPr>
          <p:spPr>
            <a:xfrm>
              <a:off x="5655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09"/>
            <p:cNvSpPr/>
            <p:nvPr/>
          </p:nvSpPr>
          <p:spPr>
            <a:xfrm>
              <a:off x="5530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10"/>
            <p:cNvSpPr/>
            <p:nvPr/>
          </p:nvSpPr>
          <p:spPr>
            <a:xfrm>
              <a:off x="5405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11"/>
            <p:cNvSpPr/>
            <p:nvPr/>
          </p:nvSpPr>
          <p:spPr>
            <a:xfrm>
              <a:off x="5278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12"/>
            <p:cNvSpPr/>
            <p:nvPr/>
          </p:nvSpPr>
          <p:spPr>
            <a:xfrm>
              <a:off x="5152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13"/>
            <p:cNvSpPr/>
            <p:nvPr/>
          </p:nvSpPr>
          <p:spPr>
            <a:xfrm>
              <a:off x="5027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14"/>
            <p:cNvSpPr/>
            <p:nvPr/>
          </p:nvSpPr>
          <p:spPr>
            <a:xfrm>
              <a:off x="4902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15"/>
            <p:cNvSpPr/>
            <p:nvPr/>
          </p:nvSpPr>
          <p:spPr>
            <a:xfrm>
              <a:off x="4776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16"/>
            <p:cNvSpPr/>
            <p:nvPr/>
          </p:nvSpPr>
          <p:spPr>
            <a:xfrm>
              <a:off x="4649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17"/>
            <p:cNvSpPr/>
            <p:nvPr/>
          </p:nvSpPr>
          <p:spPr>
            <a:xfrm>
              <a:off x="4524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18"/>
            <p:cNvSpPr/>
            <p:nvPr/>
          </p:nvSpPr>
          <p:spPr>
            <a:xfrm>
              <a:off x="4398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119"/>
            <p:cNvSpPr/>
            <p:nvPr/>
          </p:nvSpPr>
          <p:spPr>
            <a:xfrm>
              <a:off x="4273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20"/>
            <p:cNvSpPr/>
            <p:nvPr/>
          </p:nvSpPr>
          <p:spPr>
            <a:xfrm>
              <a:off x="4147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21"/>
            <p:cNvSpPr/>
            <p:nvPr/>
          </p:nvSpPr>
          <p:spPr>
            <a:xfrm>
              <a:off x="4022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122"/>
            <p:cNvSpPr/>
            <p:nvPr/>
          </p:nvSpPr>
          <p:spPr>
            <a:xfrm>
              <a:off x="3895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23"/>
            <p:cNvSpPr/>
            <p:nvPr/>
          </p:nvSpPr>
          <p:spPr>
            <a:xfrm>
              <a:off x="3770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24"/>
            <p:cNvSpPr/>
            <p:nvPr/>
          </p:nvSpPr>
          <p:spPr>
            <a:xfrm>
              <a:off x="3644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25"/>
            <p:cNvSpPr/>
            <p:nvPr/>
          </p:nvSpPr>
          <p:spPr>
            <a:xfrm>
              <a:off x="3519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26"/>
            <p:cNvSpPr/>
            <p:nvPr/>
          </p:nvSpPr>
          <p:spPr>
            <a:xfrm>
              <a:off x="3394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27"/>
            <p:cNvSpPr/>
            <p:nvPr/>
          </p:nvSpPr>
          <p:spPr>
            <a:xfrm>
              <a:off x="3268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28"/>
            <p:cNvSpPr/>
            <p:nvPr/>
          </p:nvSpPr>
          <p:spPr>
            <a:xfrm>
              <a:off x="3141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29"/>
            <p:cNvSpPr/>
            <p:nvPr/>
          </p:nvSpPr>
          <p:spPr>
            <a:xfrm>
              <a:off x="3016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30"/>
            <p:cNvSpPr/>
            <p:nvPr/>
          </p:nvSpPr>
          <p:spPr>
            <a:xfrm>
              <a:off x="2890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31"/>
            <p:cNvSpPr/>
            <p:nvPr/>
          </p:nvSpPr>
          <p:spPr>
            <a:xfrm>
              <a:off x="2765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32"/>
            <p:cNvSpPr/>
            <p:nvPr/>
          </p:nvSpPr>
          <p:spPr>
            <a:xfrm>
              <a:off x="2639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33"/>
            <p:cNvSpPr/>
            <p:nvPr/>
          </p:nvSpPr>
          <p:spPr>
            <a:xfrm>
              <a:off x="2514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34"/>
            <p:cNvSpPr/>
            <p:nvPr/>
          </p:nvSpPr>
          <p:spPr>
            <a:xfrm>
              <a:off x="2387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35"/>
            <p:cNvSpPr/>
            <p:nvPr/>
          </p:nvSpPr>
          <p:spPr>
            <a:xfrm>
              <a:off x="2262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36"/>
            <p:cNvSpPr/>
            <p:nvPr/>
          </p:nvSpPr>
          <p:spPr>
            <a:xfrm>
              <a:off x="2136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37"/>
            <p:cNvSpPr/>
            <p:nvPr/>
          </p:nvSpPr>
          <p:spPr>
            <a:xfrm>
              <a:off x="2011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38"/>
            <p:cNvSpPr/>
            <p:nvPr/>
          </p:nvSpPr>
          <p:spPr>
            <a:xfrm>
              <a:off x="1886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39"/>
            <p:cNvSpPr/>
            <p:nvPr/>
          </p:nvSpPr>
          <p:spPr>
            <a:xfrm>
              <a:off x="1758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40"/>
            <p:cNvSpPr/>
            <p:nvPr/>
          </p:nvSpPr>
          <p:spPr>
            <a:xfrm>
              <a:off x="1633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41"/>
            <p:cNvSpPr/>
            <p:nvPr/>
          </p:nvSpPr>
          <p:spPr>
            <a:xfrm>
              <a:off x="1508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42"/>
            <p:cNvSpPr/>
            <p:nvPr/>
          </p:nvSpPr>
          <p:spPr>
            <a:xfrm>
              <a:off x="1382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43"/>
            <p:cNvSpPr/>
            <p:nvPr/>
          </p:nvSpPr>
          <p:spPr>
            <a:xfrm>
              <a:off x="1257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44"/>
            <p:cNvSpPr/>
            <p:nvPr/>
          </p:nvSpPr>
          <p:spPr>
            <a:xfrm>
              <a:off x="1131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45"/>
            <p:cNvSpPr/>
            <p:nvPr/>
          </p:nvSpPr>
          <p:spPr>
            <a:xfrm>
              <a:off x="1004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46"/>
            <p:cNvSpPr/>
            <p:nvPr/>
          </p:nvSpPr>
          <p:spPr>
            <a:xfrm>
              <a:off x="879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47"/>
            <p:cNvSpPr/>
            <p:nvPr/>
          </p:nvSpPr>
          <p:spPr>
            <a:xfrm>
              <a:off x="754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48"/>
            <p:cNvSpPr/>
            <p:nvPr/>
          </p:nvSpPr>
          <p:spPr>
            <a:xfrm>
              <a:off x="628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49"/>
            <p:cNvSpPr/>
            <p:nvPr/>
          </p:nvSpPr>
          <p:spPr>
            <a:xfrm>
              <a:off x="503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50"/>
            <p:cNvSpPr/>
            <p:nvPr/>
          </p:nvSpPr>
          <p:spPr>
            <a:xfrm>
              <a:off x="377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51"/>
            <p:cNvSpPr/>
            <p:nvPr/>
          </p:nvSpPr>
          <p:spPr>
            <a:xfrm>
              <a:off x="250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52"/>
            <p:cNvSpPr/>
            <p:nvPr/>
          </p:nvSpPr>
          <p:spPr>
            <a:xfrm>
              <a:off x="125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6" name="PlaceHolder 153"/>
          <p:cNvSpPr>
            <a:spLocks noGrp="1"/>
          </p:cNvSpPr>
          <p:nvPr>
            <p:ph type="sldNum"/>
          </p:nvPr>
        </p:nvSpPr>
        <p:spPr>
          <a:xfrm>
            <a:off x="5730120" y="6471000"/>
            <a:ext cx="731160" cy="386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851C4A6-98DA-4631-B58B-5A4F712BF6BF}" type="slidenum">
              <a:rPr b="0" lang="en-US" sz="1600" spc="-1" strike="noStrike">
                <a:solidFill>
                  <a:srgbClr val="3c78d8"/>
                </a:solidFill>
                <a:latin typeface="Sniglet"/>
                <a:ea typeface="Snigle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607" name="PlaceHolder 15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15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1"/>
          <p:cNvGrpSpPr/>
          <p:nvPr/>
        </p:nvGrpSpPr>
        <p:grpSpPr>
          <a:xfrm>
            <a:off x="0" y="0"/>
            <a:ext cx="12191400" cy="6857640"/>
            <a:chOff x="0" y="0"/>
            <a:chExt cx="12191400" cy="6857640"/>
          </a:xfrm>
        </p:grpSpPr>
        <p:sp>
          <p:nvSpPr>
            <p:cNvPr id="646" name="CustomShape 2"/>
            <p:cNvSpPr/>
            <p:nvPr/>
          </p:nvSpPr>
          <p:spPr>
            <a:xfrm>
              <a:off x="0" y="0"/>
              <a:ext cx="12191400" cy="6857640"/>
            </a:xfrm>
            <a:custGeom>
              <a:avLst/>
              <a:gdLst/>
              <a:ah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7"/>
            <p:cNvSpPr/>
            <p:nvPr/>
          </p:nvSpPr>
          <p:spPr>
            <a:xfrm>
              <a:off x="0" y="6233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8"/>
            <p:cNvSpPr/>
            <p:nvPr/>
          </p:nvSpPr>
          <p:spPr>
            <a:xfrm>
              <a:off x="0" y="6109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10"/>
            <p:cNvSpPr/>
            <p:nvPr/>
          </p:nvSpPr>
          <p:spPr>
            <a:xfrm>
              <a:off x="0" y="5860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13"/>
            <p:cNvSpPr/>
            <p:nvPr/>
          </p:nvSpPr>
          <p:spPr>
            <a:xfrm>
              <a:off x="0" y="5486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18"/>
            <p:cNvSpPr/>
            <p:nvPr/>
          </p:nvSpPr>
          <p:spPr>
            <a:xfrm>
              <a:off x="0" y="48621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21"/>
            <p:cNvSpPr/>
            <p:nvPr/>
          </p:nvSpPr>
          <p:spPr>
            <a:xfrm>
              <a:off x="0" y="4489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26"/>
            <p:cNvSpPr/>
            <p:nvPr/>
          </p:nvSpPr>
          <p:spPr>
            <a:xfrm>
              <a:off x="0" y="3865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31"/>
            <p:cNvSpPr/>
            <p:nvPr/>
          </p:nvSpPr>
          <p:spPr>
            <a:xfrm>
              <a:off x="0" y="32414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32"/>
            <p:cNvSpPr/>
            <p:nvPr/>
          </p:nvSpPr>
          <p:spPr>
            <a:xfrm>
              <a:off x="0" y="3117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36"/>
            <p:cNvSpPr/>
            <p:nvPr/>
          </p:nvSpPr>
          <p:spPr>
            <a:xfrm>
              <a:off x="0" y="26175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37"/>
            <p:cNvSpPr/>
            <p:nvPr/>
          </p:nvSpPr>
          <p:spPr>
            <a:xfrm>
              <a:off x="0" y="2493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42"/>
            <p:cNvSpPr/>
            <p:nvPr/>
          </p:nvSpPr>
          <p:spPr>
            <a:xfrm>
              <a:off x="0" y="18698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47"/>
            <p:cNvSpPr/>
            <p:nvPr/>
          </p:nvSpPr>
          <p:spPr>
            <a:xfrm>
              <a:off x="0" y="12459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57"/>
            <p:cNvSpPr/>
            <p:nvPr/>
          </p:nvSpPr>
          <p:spPr>
            <a:xfrm>
              <a:off x="12066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58"/>
            <p:cNvSpPr/>
            <p:nvPr/>
          </p:nvSpPr>
          <p:spPr>
            <a:xfrm>
              <a:off x="11940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59"/>
            <p:cNvSpPr/>
            <p:nvPr/>
          </p:nvSpPr>
          <p:spPr>
            <a:xfrm>
              <a:off x="11813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60"/>
            <p:cNvSpPr/>
            <p:nvPr/>
          </p:nvSpPr>
          <p:spPr>
            <a:xfrm>
              <a:off x="11688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61"/>
            <p:cNvSpPr/>
            <p:nvPr/>
          </p:nvSpPr>
          <p:spPr>
            <a:xfrm>
              <a:off x="11563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62"/>
            <p:cNvSpPr/>
            <p:nvPr/>
          </p:nvSpPr>
          <p:spPr>
            <a:xfrm>
              <a:off x="11437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63"/>
            <p:cNvSpPr/>
            <p:nvPr/>
          </p:nvSpPr>
          <p:spPr>
            <a:xfrm>
              <a:off x="11312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64"/>
            <p:cNvSpPr/>
            <p:nvPr/>
          </p:nvSpPr>
          <p:spPr>
            <a:xfrm>
              <a:off x="11186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65"/>
            <p:cNvSpPr/>
            <p:nvPr/>
          </p:nvSpPr>
          <p:spPr>
            <a:xfrm>
              <a:off x="11059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66"/>
            <p:cNvSpPr/>
            <p:nvPr/>
          </p:nvSpPr>
          <p:spPr>
            <a:xfrm>
              <a:off x="10934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67"/>
            <p:cNvSpPr/>
            <p:nvPr/>
          </p:nvSpPr>
          <p:spPr>
            <a:xfrm>
              <a:off x="108090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68"/>
            <p:cNvSpPr/>
            <p:nvPr/>
          </p:nvSpPr>
          <p:spPr>
            <a:xfrm>
              <a:off x="10683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69"/>
            <p:cNvSpPr/>
            <p:nvPr/>
          </p:nvSpPr>
          <p:spPr>
            <a:xfrm>
              <a:off x="10558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70"/>
            <p:cNvSpPr/>
            <p:nvPr/>
          </p:nvSpPr>
          <p:spPr>
            <a:xfrm>
              <a:off x="10432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71"/>
            <p:cNvSpPr/>
            <p:nvPr/>
          </p:nvSpPr>
          <p:spPr>
            <a:xfrm>
              <a:off x="10305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72"/>
            <p:cNvSpPr/>
            <p:nvPr/>
          </p:nvSpPr>
          <p:spPr>
            <a:xfrm>
              <a:off x="10180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73"/>
            <p:cNvSpPr/>
            <p:nvPr/>
          </p:nvSpPr>
          <p:spPr>
            <a:xfrm>
              <a:off x="10054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74"/>
            <p:cNvSpPr/>
            <p:nvPr/>
          </p:nvSpPr>
          <p:spPr>
            <a:xfrm>
              <a:off x="9929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75"/>
            <p:cNvSpPr/>
            <p:nvPr/>
          </p:nvSpPr>
          <p:spPr>
            <a:xfrm>
              <a:off x="9804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76"/>
            <p:cNvSpPr/>
            <p:nvPr/>
          </p:nvSpPr>
          <p:spPr>
            <a:xfrm>
              <a:off x="9677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77"/>
            <p:cNvSpPr/>
            <p:nvPr/>
          </p:nvSpPr>
          <p:spPr>
            <a:xfrm>
              <a:off x="9551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78"/>
            <p:cNvSpPr/>
            <p:nvPr/>
          </p:nvSpPr>
          <p:spPr>
            <a:xfrm>
              <a:off x="9426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79"/>
            <p:cNvSpPr/>
            <p:nvPr/>
          </p:nvSpPr>
          <p:spPr>
            <a:xfrm>
              <a:off x="9300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80"/>
            <p:cNvSpPr/>
            <p:nvPr/>
          </p:nvSpPr>
          <p:spPr>
            <a:xfrm>
              <a:off x="9175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81"/>
            <p:cNvSpPr/>
            <p:nvPr/>
          </p:nvSpPr>
          <p:spPr>
            <a:xfrm>
              <a:off x="9050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82"/>
            <p:cNvSpPr/>
            <p:nvPr/>
          </p:nvSpPr>
          <p:spPr>
            <a:xfrm>
              <a:off x="8922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83"/>
            <p:cNvSpPr/>
            <p:nvPr/>
          </p:nvSpPr>
          <p:spPr>
            <a:xfrm>
              <a:off x="8797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84"/>
            <p:cNvSpPr/>
            <p:nvPr/>
          </p:nvSpPr>
          <p:spPr>
            <a:xfrm>
              <a:off x="8672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85"/>
            <p:cNvSpPr/>
            <p:nvPr/>
          </p:nvSpPr>
          <p:spPr>
            <a:xfrm>
              <a:off x="8546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86"/>
            <p:cNvSpPr/>
            <p:nvPr/>
          </p:nvSpPr>
          <p:spPr>
            <a:xfrm>
              <a:off x="8421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87"/>
            <p:cNvSpPr/>
            <p:nvPr/>
          </p:nvSpPr>
          <p:spPr>
            <a:xfrm>
              <a:off x="8296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88"/>
            <p:cNvSpPr/>
            <p:nvPr/>
          </p:nvSpPr>
          <p:spPr>
            <a:xfrm>
              <a:off x="8169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89"/>
            <p:cNvSpPr/>
            <p:nvPr/>
          </p:nvSpPr>
          <p:spPr>
            <a:xfrm>
              <a:off x="8043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90"/>
            <p:cNvSpPr/>
            <p:nvPr/>
          </p:nvSpPr>
          <p:spPr>
            <a:xfrm>
              <a:off x="7918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91"/>
            <p:cNvSpPr/>
            <p:nvPr/>
          </p:nvSpPr>
          <p:spPr>
            <a:xfrm>
              <a:off x="7792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92"/>
            <p:cNvSpPr/>
            <p:nvPr/>
          </p:nvSpPr>
          <p:spPr>
            <a:xfrm>
              <a:off x="7667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93"/>
            <p:cNvSpPr/>
            <p:nvPr/>
          </p:nvSpPr>
          <p:spPr>
            <a:xfrm>
              <a:off x="75420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94"/>
            <p:cNvSpPr/>
            <p:nvPr/>
          </p:nvSpPr>
          <p:spPr>
            <a:xfrm>
              <a:off x="7414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95"/>
            <p:cNvSpPr/>
            <p:nvPr/>
          </p:nvSpPr>
          <p:spPr>
            <a:xfrm>
              <a:off x="7289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96"/>
            <p:cNvSpPr/>
            <p:nvPr/>
          </p:nvSpPr>
          <p:spPr>
            <a:xfrm>
              <a:off x="7164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97"/>
            <p:cNvSpPr/>
            <p:nvPr/>
          </p:nvSpPr>
          <p:spPr>
            <a:xfrm>
              <a:off x="7038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98"/>
            <p:cNvSpPr/>
            <p:nvPr/>
          </p:nvSpPr>
          <p:spPr>
            <a:xfrm>
              <a:off x="6913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99"/>
            <p:cNvSpPr/>
            <p:nvPr/>
          </p:nvSpPr>
          <p:spPr>
            <a:xfrm>
              <a:off x="6786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100"/>
            <p:cNvSpPr/>
            <p:nvPr/>
          </p:nvSpPr>
          <p:spPr>
            <a:xfrm>
              <a:off x="6661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101"/>
            <p:cNvSpPr/>
            <p:nvPr/>
          </p:nvSpPr>
          <p:spPr>
            <a:xfrm>
              <a:off x="6535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102"/>
            <p:cNvSpPr/>
            <p:nvPr/>
          </p:nvSpPr>
          <p:spPr>
            <a:xfrm>
              <a:off x="6410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103"/>
            <p:cNvSpPr/>
            <p:nvPr/>
          </p:nvSpPr>
          <p:spPr>
            <a:xfrm>
              <a:off x="6284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104"/>
            <p:cNvSpPr/>
            <p:nvPr/>
          </p:nvSpPr>
          <p:spPr>
            <a:xfrm>
              <a:off x="6159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105"/>
            <p:cNvSpPr/>
            <p:nvPr/>
          </p:nvSpPr>
          <p:spPr>
            <a:xfrm>
              <a:off x="6032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106"/>
            <p:cNvSpPr/>
            <p:nvPr/>
          </p:nvSpPr>
          <p:spPr>
            <a:xfrm>
              <a:off x="5906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107"/>
            <p:cNvSpPr/>
            <p:nvPr/>
          </p:nvSpPr>
          <p:spPr>
            <a:xfrm>
              <a:off x="5781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108"/>
            <p:cNvSpPr/>
            <p:nvPr/>
          </p:nvSpPr>
          <p:spPr>
            <a:xfrm>
              <a:off x="5655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109"/>
            <p:cNvSpPr/>
            <p:nvPr/>
          </p:nvSpPr>
          <p:spPr>
            <a:xfrm>
              <a:off x="5530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110"/>
            <p:cNvSpPr/>
            <p:nvPr/>
          </p:nvSpPr>
          <p:spPr>
            <a:xfrm>
              <a:off x="5405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111"/>
            <p:cNvSpPr/>
            <p:nvPr/>
          </p:nvSpPr>
          <p:spPr>
            <a:xfrm>
              <a:off x="5278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112"/>
            <p:cNvSpPr/>
            <p:nvPr/>
          </p:nvSpPr>
          <p:spPr>
            <a:xfrm>
              <a:off x="51526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113"/>
            <p:cNvSpPr/>
            <p:nvPr/>
          </p:nvSpPr>
          <p:spPr>
            <a:xfrm>
              <a:off x="50274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114"/>
            <p:cNvSpPr/>
            <p:nvPr/>
          </p:nvSpPr>
          <p:spPr>
            <a:xfrm>
              <a:off x="4902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115"/>
            <p:cNvSpPr/>
            <p:nvPr/>
          </p:nvSpPr>
          <p:spPr>
            <a:xfrm>
              <a:off x="4776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16"/>
            <p:cNvSpPr/>
            <p:nvPr/>
          </p:nvSpPr>
          <p:spPr>
            <a:xfrm>
              <a:off x="4649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117"/>
            <p:cNvSpPr/>
            <p:nvPr/>
          </p:nvSpPr>
          <p:spPr>
            <a:xfrm>
              <a:off x="4524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18"/>
            <p:cNvSpPr/>
            <p:nvPr/>
          </p:nvSpPr>
          <p:spPr>
            <a:xfrm>
              <a:off x="4398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19"/>
            <p:cNvSpPr/>
            <p:nvPr/>
          </p:nvSpPr>
          <p:spPr>
            <a:xfrm>
              <a:off x="4273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20"/>
            <p:cNvSpPr/>
            <p:nvPr/>
          </p:nvSpPr>
          <p:spPr>
            <a:xfrm>
              <a:off x="4147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21"/>
            <p:cNvSpPr/>
            <p:nvPr/>
          </p:nvSpPr>
          <p:spPr>
            <a:xfrm>
              <a:off x="4022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22"/>
            <p:cNvSpPr/>
            <p:nvPr/>
          </p:nvSpPr>
          <p:spPr>
            <a:xfrm>
              <a:off x="3895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23"/>
            <p:cNvSpPr/>
            <p:nvPr/>
          </p:nvSpPr>
          <p:spPr>
            <a:xfrm>
              <a:off x="3770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24"/>
            <p:cNvSpPr/>
            <p:nvPr/>
          </p:nvSpPr>
          <p:spPr>
            <a:xfrm>
              <a:off x="3644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25"/>
            <p:cNvSpPr/>
            <p:nvPr/>
          </p:nvSpPr>
          <p:spPr>
            <a:xfrm>
              <a:off x="35193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126"/>
            <p:cNvSpPr/>
            <p:nvPr/>
          </p:nvSpPr>
          <p:spPr>
            <a:xfrm>
              <a:off x="3394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27"/>
            <p:cNvSpPr/>
            <p:nvPr/>
          </p:nvSpPr>
          <p:spPr>
            <a:xfrm>
              <a:off x="32684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28"/>
            <p:cNvSpPr/>
            <p:nvPr/>
          </p:nvSpPr>
          <p:spPr>
            <a:xfrm>
              <a:off x="31417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29"/>
            <p:cNvSpPr/>
            <p:nvPr/>
          </p:nvSpPr>
          <p:spPr>
            <a:xfrm>
              <a:off x="30160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130"/>
            <p:cNvSpPr/>
            <p:nvPr/>
          </p:nvSpPr>
          <p:spPr>
            <a:xfrm>
              <a:off x="28908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131"/>
            <p:cNvSpPr/>
            <p:nvPr/>
          </p:nvSpPr>
          <p:spPr>
            <a:xfrm>
              <a:off x="27651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32"/>
            <p:cNvSpPr/>
            <p:nvPr/>
          </p:nvSpPr>
          <p:spPr>
            <a:xfrm>
              <a:off x="26398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133"/>
            <p:cNvSpPr/>
            <p:nvPr/>
          </p:nvSpPr>
          <p:spPr>
            <a:xfrm>
              <a:off x="2514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34"/>
            <p:cNvSpPr/>
            <p:nvPr/>
          </p:nvSpPr>
          <p:spPr>
            <a:xfrm>
              <a:off x="2387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35"/>
            <p:cNvSpPr/>
            <p:nvPr/>
          </p:nvSpPr>
          <p:spPr>
            <a:xfrm>
              <a:off x="22622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36"/>
            <p:cNvSpPr/>
            <p:nvPr/>
          </p:nvSpPr>
          <p:spPr>
            <a:xfrm>
              <a:off x="21366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37"/>
            <p:cNvSpPr/>
            <p:nvPr/>
          </p:nvSpPr>
          <p:spPr>
            <a:xfrm>
              <a:off x="2011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138"/>
            <p:cNvSpPr/>
            <p:nvPr/>
          </p:nvSpPr>
          <p:spPr>
            <a:xfrm>
              <a:off x="1886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139"/>
            <p:cNvSpPr/>
            <p:nvPr/>
          </p:nvSpPr>
          <p:spPr>
            <a:xfrm>
              <a:off x="17589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140"/>
            <p:cNvSpPr/>
            <p:nvPr/>
          </p:nvSpPr>
          <p:spPr>
            <a:xfrm>
              <a:off x="16333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141"/>
            <p:cNvSpPr/>
            <p:nvPr/>
          </p:nvSpPr>
          <p:spPr>
            <a:xfrm>
              <a:off x="15080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142"/>
            <p:cNvSpPr/>
            <p:nvPr/>
          </p:nvSpPr>
          <p:spPr>
            <a:xfrm>
              <a:off x="1382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43"/>
            <p:cNvSpPr/>
            <p:nvPr/>
          </p:nvSpPr>
          <p:spPr>
            <a:xfrm>
              <a:off x="12571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44"/>
            <p:cNvSpPr/>
            <p:nvPr/>
          </p:nvSpPr>
          <p:spPr>
            <a:xfrm>
              <a:off x="11318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45"/>
            <p:cNvSpPr/>
            <p:nvPr/>
          </p:nvSpPr>
          <p:spPr>
            <a:xfrm>
              <a:off x="10047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46"/>
            <p:cNvSpPr/>
            <p:nvPr/>
          </p:nvSpPr>
          <p:spPr>
            <a:xfrm>
              <a:off x="8794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147"/>
            <p:cNvSpPr/>
            <p:nvPr/>
          </p:nvSpPr>
          <p:spPr>
            <a:xfrm>
              <a:off x="75420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148"/>
            <p:cNvSpPr/>
            <p:nvPr/>
          </p:nvSpPr>
          <p:spPr>
            <a:xfrm>
              <a:off x="62856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49"/>
            <p:cNvSpPr/>
            <p:nvPr/>
          </p:nvSpPr>
          <p:spPr>
            <a:xfrm>
              <a:off x="503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150"/>
            <p:cNvSpPr/>
            <p:nvPr/>
          </p:nvSpPr>
          <p:spPr>
            <a:xfrm>
              <a:off x="37764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151"/>
            <p:cNvSpPr/>
            <p:nvPr/>
          </p:nvSpPr>
          <p:spPr>
            <a:xfrm>
              <a:off x="2509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152"/>
            <p:cNvSpPr/>
            <p:nvPr/>
          </p:nvSpPr>
          <p:spPr>
            <a:xfrm>
              <a:off x="125280" y="0"/>
              <a:ext cx="360" cy="6857640"/>
            </a:xfrm>
            <a:custGeom>
              <a:avLst/>
              <a:gdLst/>
              <a:ah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w="936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7" name="PlaceHolder 153"/>
          <p:cNvSpPr>
            <a:spLocks noGrp="1"/>
          </p:cNvSpPr>
          <p:nvPr>
            <p:ph type="title"/>
          </p:nvPr>
        </p:nvSpPr>
        <p:spPr>
          <a:xfrm>
            <a:off x="997200" y="299880"/>
            <a:ext cx="8186760" cy="11430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c78d8"/>
                </a:solidFill>
                <a:latin typeface="Sniglet"/>
                <a:ea typeface="Sniglet"/>
              </a:rPr>
              <a:t>Modifiez le style du titre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154"/>
          <p:cNvSpPr>
            <a:spLocks noGrp="1"/>
          </p:cNvSpPr>
          <p:nvPr>
            <p:ph type="body"/>
          </p:nvPr>
        </p:nvSpPr>
        <p:spPr>
          <a:xfrm>
            <a:off x="997200" y="1737000"/>
            <a:ext cx="8186760" cy="4813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609480" indent="-51624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Dosis"/>
              <a:buChar char="✘"/>
            </a:pPr>
            <a:r>
              <a:rPr b="0" lang="fr-FR" sz="3340" spc="-1" strike="noStrike">
                <a:solidFill>
                  <a:srgbClr val="3d4965"/>
                </a:solidFill>
                <a:latin typeface="Dosis"/>
                <a:ea typeface="Dosis"/>
              </a:rPr>
              <a:t>Modifier les styles du texte du masque</a:t>
            </a:r>
            <a:endParaRPr b="0" lang="en-US" sz="334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9" name="Group 155"/>
          <p:cNvGrpSpPr/>
          <p:nvPr/>
        </p:nvGrpSpPr>
        <p:grpSpPr>
          <a:xfrm>
            <a:off x="9923760" y="-121680"/>
            <a:ext cx="2394720" cy="7107120"/>
            <a:chOff x="9923760" y="-121680"/>
            <a:chExt cx="2394720" cy="7107120"/>
          </a:xfrm>
        </p:grpSpPr>
        <p:sp>
          <p:nvSpPr>
            <p:cNvPr id="800" name="CustomShape 156"/>
            <p:cNvSpPr/>
            <p:nvPr/>
          </p:nvSpPr>
          <p:spPr>
            <a:xfrm>
              <a:off x="10536840" y="-121680"/>
              <a:ext cx="699840" cy="867960"/>
            </a:xfrm>
            <a:custGeom>
              <a:avLst/>
              <a:gdLst/>
              <a:ah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157"/>
            <p:cNvSpPr/>
            <p:nvPr/>
          </p:nvSpPr>
          <p:spPr>
            <a:xfrm>
              <a:off x="11629800" y="3470040"/>
              <a:ext cx="688680" cy="784080"/>
            </a:xfrm>
            <a:custGeom>
              <a:avLst/>
              <a:gdLst/>
              <a:ah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158"/>
            <p:cNvSpPr/>
            <p:nvPr/>
          </p:nvSpPr>
          <p:spPr>
            <a:xfrm>
              <a:off x="10313640" y="2886480"/>
              <a:ext cx="326520" cy="712800"/>
            </a:xfrm>
            <a:custGeom>
              <a:avLst/>
              <a:gdLst/>
              <a:ah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159"/>
            <p:cNvSpPr/>
            <p:nvPr/>
          </p:nvSpPr>
          <p:spPr>
            <a:xfrm>
              <a:off x="11333880" y="1882080"/>
              <a:ext cx="643320" cy="788760"/>
            </a:xfrm>
            <a:custGeom>
              <a:avLst/>
              <a:gdLst/>
              <a:ah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160"/>
            <p:cNvSpPr/>
            <p:nvPr/>
          </p:nvSpPr>
          <p:spPr>
            <a:xfrm>
              <a:off x="10008000" y="1552320"/>
              <a:ext cx="709560" cy="660960"/>
            </a:xfrm>
            <a:custGeom>
              <a:avLst/>
              <a:gdLst/>
              <a:ah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161"/>
            <p:cNvSpPr/>
            <p:nvPr/>
          </p:nvSpPr>
          <p:spPr>
            <a:xfrm>
              <a:off x="11473200" y="5360760"/>
              <a:ext cx="769320" cy="528480"/>
            </a:xfrm>
            <a:custGeom>
              <a:avLst/>
              <a:gdLst/>
              <a:ah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162"/>
            <p:cNvSpPr/>
            <p:nvPr/>
          </p:nvSpPr>
          <p:spPr>
            <a:xfrm>
              <a:off x="10596600" y="2192760"/>
              <a:ext cx="578520" cy="597960"/>
            </a:xfrm>
            <a:custGeom>
              <a:avLst/>
              <a:gdLst/>
              <a:ah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163"/>
            <p:cNvSpPr/>
            <p:nvPr/>
          </p:nvSpPr>
          <p:spPr>
            <a:xfrm>
              <a:off x="10829520" y="3243600"/>
              <a:ext cx="810000" cy="837360"/>
            </a:xfrm>
            <a:custGeom>
              <a:avLst/>
              <a:gdLst/>
              <a:ah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164"/>
            <p:cNvSpPr/>
            <p:nvPr/>
          </p:nvSpPr>
          <p:spPr>
            <a:xfrm>
              <a:off x="11390760" y="1117080"/>
              <a:ext cx="784080" cy="622440"/>
            </a:xfrm>
            <a:custGeom>
              <a:avLst/>
              <a:gdLst/>
              <a:ah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165"/>
            <p:cNvSpPr/>
            <p:nvPr/>
          </p:nvSpPr>
          <p:spPr>
            <a:xfrm>
              <a:off x="11371320" y="222840"/>
              <a:ext cx="730800" cy="686880"/>
            </a:xfrm>
            <a:custGeom>
              <a:avLst/>
              <a:gdLst/>
              <a:ah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166"/>
            <p:cNvSpPr/>
            <p:nvPr/>
          </p:nvSpPr>
          <p:spPr>
            <a:xfrm>
              <a:off x="10858680" y="1638000"/>
              <a:ext cx="413640" cy="488160"/>
            </a:xfrm>
            <a:custGeom>
              <a:avLst/>
              <a:gdLst/>
              <a:ah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167"/>
            <p:cNvSpPr/>
            <p:nvPr/>
          </p:nvSpPr>
          <p:spPr>
            <a:xfrm>
              <a:off x="10973520" y="2891160"/>
              <a:ext cx="719280" cy="276120"/>
            </a:xfrm>
            <a:custGeom>
              <a:avLst/>
              <a:gdLst/>
              <a:ah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168"/>
            <p:cNvSpPr/>
            <p:nvPr/>
          </p:nvSpPr>
          <p:spPr>
            <a:xfrm>
              <a:off x="10475280" y="6342120"/>
              <a:ext cx="916560" cy="643320"/>
            </a:xfrm>
            <a:custGeom>
              <a:avLst/>
              <a:gdLst/>
              <a:ah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169"/>
            <p:cNvSpPr/>
            <p:nvPr/>
          </p:nvSpPr>
          <p:spPr>
            <a:xfrm>
              <a:off x="10632240" y="4967640"/>
              <a:ext cx="603000" cy="635400"/>
            </a:xfrm>
            <a:custGeom>
              <a:avLst/>
              <a:gdLst/>
              <a:ah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170"/>
            <p:cNvSpPr/>
            <p:nvPr/>
          </p:nvSpPr>
          <p:spPr>
            <a:xfrm>
              <a:off x="11274120" y="4361400"/>
              <a:ext cx="462240" cy="327960"/>
            </a:xfrm>
            <a:custGeom>
              <a:avLst/>
              <a:gdLst/>
              <a:ah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171"/>
            <p:cNvSpPr/>
            <p:nvPr/>
          </p:nvSpPr>
          <p:spPr>
            <a:xfrm>
              <a:off x="11558880" y="6536160"/>
              <a:ext cx="447480" cy="285840"/>
            </a:xfrm>
            <a:custGeom>
              <a:avLst/>
              <a:gdLst/>
              <a:ah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172"/>
            <p:cNvSpPr/>
            <p:nvPr/>
          </p:nvSpPr>
          <p:spPr>
            <a:xfrm>
              <a:off x="9972360" y="316800"/>
              <a:ext cx="502560" cy="499320"/>
            </a:xfrm>
            <a:custGeom>
              <a:avLst/>
              <a:gdLst/>
              <a:ah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73"/>
            <p:cNvSpPr/>
            <p:nvPr/>
          </p:nvSpPr>
          <p:spPr>
            <a:xfrm>
              <a:off x="11381040" y="4797720"/>
              <a:ext cx="476640" cy="597960"/>
            </a:xfrm>
            <a:custGeom>
              <a:avLst/>
              <a:gdLst/>
              <a:ah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74"/>
            <p:cNvSpPr/>
            <p:nvPr/>
          </p:nvSpPr>
          <p:spPr>
            <a:xfrm>
              <a:off x="10501200" y="4179960"/>
              <a:ext cx="646560" cy="636840"/>
            </a:xfrm>
            <a:custGeom>
              <a:avLst/>
              <a:gdLst/>
              <a:ah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175"/>
            <p:cNvSpPr/>
            <p:nvPr/>
          </p:nvSpPr>
          <p:spPr>
            <a:xfrm>
              <a:off x="10439640" y="3754800"/>
              <a:ext cx="242280" cy="214920"/>
            </a:xfrm>
            <a:custGeom>
              <a:avLst/>
              <a:gdLst/>
              <a:ah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76"/>
            <p:cNvSpPr/>
            <p:nvPr/>
          </p:nvSpPr>
          <p:spPr>
            <a:xfrm>
              <a:off x="11432520" y="5967000"/>
              <a:ext cx="607680" cy="449280"/>
            </a:xfrm>
            <a:custGeom>
              <a:avLst/>
              <a:gdLst/>
              <a:ah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77"/>
            <p:cNvSpPr/>
            <p:nvPr/>
          </p:nvSpPr>
          <p:spPr>
            <a:xfrm>
              <a:off x="10083960" y="2491920"/>
              <a:ext cx="279360" cy="580320"/>
            </a:xfrm>
            <a:custGeom>
              <a:avLst/>
              <a:gdLst/>
              <a:ah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178"/>
            <p:cNvSpPr/>
            <p:nvPr/>
          </p:nvSpPr>
          <p:spPr>
            <a:xfrm>
              <a:off x="10473840" y="871560"/>
              <a:ext cx="779040" cy="660960"/>
            </a:xfrm>
            <a:custGeom>
              <a:avLst/>
              <a:gdLst/>
              <a:ah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79"/>
            <p:cNvSpPr/>
            <p:nvPr/>
          </p:nvSpPr>
          <p:spPr>
            <a:xfrm>
              <a:off x="9987120" y="4593960"/>
              <a:ext cx="473400" cy="408960"/>
            </a:xfrm>
            <a:custGeom>
              <a:avLst/>
              <a:gdLst/>
              <a:ah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80"/>
            <p:cNvSpPr/>
            <p:nvPr/>
          </p:nvSpPr>
          <p:spPr>
            <a:xfrm>
              <a:off x="10560960" y="5815080"/>
              <a:ext cx="745200" cy="527040"/>
            </a:xfrm>
            <a:custGeom>
              <a:avLst/>
              <a:gdLst/>
              <a:ah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181"/>
            <p:cNvSpPr/>
            <p:nvPr/>
          </p:nvSpPr>
          <p:spPr>
            <a:xfrm>
              <a:off x="11859480" y="2692440"/>
              <a:ext cx="434520" cy="555840"/>
            </a:xfrm>
            <a:custGeom>
              <a:avLst/>
              <a:gdLst/>
              <a:ah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82"/>
            <p:cNvSpPr/>
            <p:nvPr/>
          </p:nvSpPr>
          <p:spPr>
            <a:xfrm>
              <a:off x="9991800" y="5189040"/>
              <a:ext cx="586800" cy="662760"/>
            </a:xfrm>
            <a:custGeom>
              <a:avLst/>
              <a:gdLst/>
              <a:ah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183"/>
            <p:cNvSpPr/>
            <p:nvPr/>
          </p:nvSpPr>
          <p:spPr>
            <a:xfrm>
              <a:off x="9923760" y="3979440"/>
              <a:ext cx="599760" cy="400680"/>
            </a:xfrm>
            <a:custGeom>
              <a:avLst/>
              <a:gdLst/>
              <a:ah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84"/>
            <p:cNvSpPr/>
            <p:nvPr/>
          </p:nvSpPr>
          <p:spPr>
            <a:xfrm>
              <a:off x="11838600" y="4475880"/>
              <a:ext cx="271440" cy="290880"/>
            </a:xfrm>
            <a:custGeom>
              <a:avLst/>
              <a:gdLst/>
              <a:ah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9" name="CustomShape 185"/>
          <p:cNvSpPr/>
          <p:nvPr/>
        </p:nvSpPr>
        <p:spPr>
          <a:xfrm>
            <a:off x="1134000" y="1375200"/>
            <a:ext cx="80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a4c2f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PlaceHolder 186"/>
          <p:cNvSpPr>
            <a:spLocks noGrp="1"/>
          </p:cNvSpPr>
          <p:nvPr>
            <p:ph type="sldNum"/>
          </p:nvPr>
        </p:nvSpPr>
        <p:spPr>
          <a:xfrm>
            <a:off x="120960" y="6297120"/>
            <a:ext cx="731160" cy="52452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ED0DEAAB-6F3C-4926-9688-2BA00F0FA8A4}" type="slidenum">
              <a:rPr b="0" lang="en-US" sz="1600" spc="-1" strike="noStrike">
                <a:solidFill>
                  <a:srgbClr val="3c78d8"/>
                </a:solidFill>
                <a:latin typeface="Sniglet"/>
                <a:ea typeface="Snigle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2043360" y="2197800"/>
            <a:ext cx="8104680" cy="2019240"/>
          </a:xfrm>
          <a:prstGeom prst="rect">
            <a:avLst/>
          </a:prstGeom>
          <a:noFill/>
          <a:ln>
            <a:solidFill>
              <a:srgbClr val="cbdbf8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</a:tabLst>
            </a:pPr>
            <a:r>
              <a:rPr b="1" lang="fr-CM" sz="4400" spc="-1" strike="noStrike">
                <a:solidFill>
                  <a:srgbClr val="1c4587"/>
                </a:solidFill>
                <a:latin typeface="Perpetua"/>
                <a:ea typeface="Arial"/>
              </a:rPr>
              <a:t>LearnForAll</a:t>
            </a:r>
            <a:br/>
            <a:r>
              <a:rPr b="0" lang="fr-CM" sz="3200" spc="-1" strike="noStrike">
                <a:solidFill>
                  <a:srgbClr val="1c4587"/>
                </a:solidFill>
                <a:latin typeface="Perpetua"/>
                <a:ea typeface="Arial"/>
              </a:rPr>
              <a:t>PLATE FORME DE FORMATION EN LIGNE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1943280" y="191520"/>
            <a:ext cx="2994480" cy="15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b="1" lang="fr-CM" sz="3200" spc="-1" strike="noStrike">
                <a:solidFill>
                  <a:srgbClr val="1c4587"/>
                </a:solidFill>
                <a:latin typeface="Perpetua"/>
                <a:ea typeface="Arial"/>
              </a:rPr>
              <a:t>INF3196</a:t>
            </a:r>
            <a:r>
              <a:rPr b="0" lang="fr-CM" sz="3200" spc="-1" strike="noStrike">
                <a:solidFill>
                  <a:srgbClr val="1c4587"/>
                </a:solidFill>
                <a:latin typeface="Perpetua"/>
                <a:ea typeface="Arial"/>
              </a:rPr>
              <a:t> – Projet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5" name="CustomShape 3"/>
          <p:cNvSpPr/>
          <p:nvPr/>
        </p:nvSpPr>
        <p:spPr>
          <a:xfrm>
            <a:off x="7206120" y="5572800"/>
            <a:ext cx="45633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1c4587"/>
                </a:solidFill>
                <a:latin typeface="Perpetua"/>
                <a:ea typeface="Arial"/>
              </a:rPr>
              <a:t>Sous la supervision de </a:t>
            </a:r>
            <a:endParaRPr b="0" lang="en-US" sz="1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1c4587"/>
                </a:solidFill>
                <a:latin typeface="Perpetua"/>
                <a:ea typeface="Arial"/>
              </a:rPr>
              <a:t>Dr Abessolo Alo’o Gislain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1c4587"/>
                </a:solidFill>
                <a:latin typeface="Perpetua"/>
                <a:ea typeface="Arial"/>
              </a:rPr>
              <a:t>Mr Esteban Pamoe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6" name="CustomShape 4"/>
          <p:cNvSpPr/>
          <p:nvPr/>
        </p:nvSpPr>
        <p:spPr>
          <a:xfrm>
            <a:off x="640080" y="318240"/>
            <a:ext cx="1371600" cy="132768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CustomShape 1"/>
          <p:cNvSpPr/>
          <p:nvPr/>
        </p:nvSpPr>
        <p:spPr>
          <a:xfrm>
            <a:off x="1779480" y="100656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5.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Cycle de vie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logiciel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48" name="Picture 2" descr=""/>
          <p:cNvPicPr/>
          <p:nvPr/>
        </p:nvPicPr>
        <p:blipFill>
          <a:blip r:embed="rId1"/>
          <a:stretch/>
        </p:blipFill>
        <p:spPr>
          <a:xfrm>
            <a:off x="1606680" y="1655640"/>
            <a:ext cx="8164080" cy="46540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CustomShape 1"/>
          <p:cNvSpPr/>
          <p:nvPr/>
        </p:nvSpPr>
        <p:spPr>
          <a:xfrm>
            <a:off x="1779480" y="100656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6.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Présentation des besoins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fonctionnels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0" name="CustomShape 2"/>
          <p:cNvSpPr/>
          <p:nvPr/>
        </p:nvSpPr>
        <p:spPr>
          <a:xfrm>
            <a:off x="2715120" y="1646280"/>
            <a:ext cx="709992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5000">
            <a:noAutofit/>
          </a:bodyPr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Candara"/>
                <a:ea typeface="Arial"/>
              </a:rPr>
              <a:t>Fonctionnalités du système (Diagramme de CU)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51" name="Image 3" descr=""/>
          <p:cNvPicPr/>
          <p:nvPr/>
        </p:nvPicPr>
        <p:blipFill>
          <a:blip r:embed="rId1"/>
          <a:stretch/>
        </p:blipFill>
        <p:spPr>
          <a:xfrm>
            <a:off x="2852280" y="2023200"/>
            <a:ext cx="6344640" cy="4834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CustomShape 1"/>
          <p:cNvSpPr/>
          <p:nvPr/>
        </p:nvSpPr>
        <p:spPr>
          <a:xfrm>
            <a:off x="1779480" y="100656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6.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 Présentation des besoins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fonctionnels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3" name="CustomShape 2"/>
          <p:cNvSpPr/>
          <p:nvPr/>
        </p:nvSpPr>
        <p:spPr>
          <a:xfrm>
            <a:off x="3465000" y="1762920"/>
            <a:ext cx="700848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5000">
            <a:noAutofit/>
          </a:bodyPr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Aspect statique du system (Diagramme de classe)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4" name="Picture 3" descr=""/>
          <p:cNvPicPr/>
          <p:nvPr/>
        </p:nvPicPr>
        <p:blipFill>
          <a:blip r:embed="rId1"/>
          <a:stretch/>
        </p:blipFill>
        <p:spPr>
          <a:xfrm>
            <a:off x="2870280" y="2425680"/>
            <a:ext cx="5927400" cy="40111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1779480" y="100656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6.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Présentation des besoins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fonctionnels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6" name="CustomShape 2"/>
          <p:cNvSpPr/>
          <p:nvPr/>
        </p:nvSpPr>
        <p:spPr>
          <a:xfrm>
            <a:off x="1028160" y="2064600"/>
            <a:ext cx="299124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5000">
            <a:noAutofit/>
          </a:bodyPr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a. Diagramme d’etat transition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7" name="Picture 3" descr=""/>
          <p:cNvPicPr/>
          <p:nvPr/>
        </p:nvPicPr>
        <p:blipFill>
          <a:blip r:embed="rId1"/>
          <a:stretch/>
        </p:blipFill>
        <p:spPr>
          <a:xfrm>
            <a:off x="660240" y="2535840"/>
            <a:ext cx="4512960" cy="3833280"/>
          </a:xfrm>
          <a:prstGeom prst="rect">
            <a:avLst/>
          </a:prstGeom>
          <a:ln>
            <a:noFill/>
          </a:ln>
        </p:spPr>
      </p:pic>
      <p:sp>
        <p:nvSpPr>
          <p:cNvPr id="958" name="CustomShape 3"/>
          <p:cNvSpPr/>
          <p:nvPr/>
        </p:nvSpPr>
        <p:spPr>
          <a:xfrm>
            <a:off x="4079160" y="1646280"/>
            <a:ext cx="385956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5000">
            <a:noAutofit/>
          </a:bodyPr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Aspect dynamique du systeme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9" name="Picture 3" descr=""/>
          <p:cNvPicPr/>
          <p:nvPr/>
        </p:nvPicPr>
        <p:blipFill>
          <a:blip r:embed="rId2"/>
          <a:stretch/>
        </p:blipFill>
        <p:spPr>
          <a:xfrm>
            <a:off x="5340600" y="2535840"/>
            <a:ext cx="6385680" cy="3637800"/>
          </a:xfrm>
          <a:prstGeom prst="rect">
            <a:avLst/>
          </a:prstGeom>
          <a:ln>
            <a:noFill/>
          </a:ln>
        </p:spPr>
      </p:pic>
      <p:sp>
        <p:nvSpPr>
          <p:cNvPr id="960" name="CustomShape 4"/>
          <p:cNvSpPr/>
          <p:nvPr/>
        </p:nvSpPr>
        <p:spPr>
          <a:xfrm>
            <a:off x="5340600" y="2090880"/>
            <a:ext cx="517392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5000">
            <a:noAutofit/>
          </a:bodyPr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b. Diagramme de séquence (CU, modifier son email)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1779480" y="1006560"/>
            <a:ext cx="96501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7.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 Présentation des besoins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non-fonctionnels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2782800" y="1803240"/>
            <a:ext cx="754812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5000">
            <a:noAutofit/>
          </a:bodyPr>
          <a:p>
            <a:pPr marL="343080" indent="-342720">
              <a:lnSpc>
                <a:spcPct val="98000"/>
              </a:lnSpc>
              <a:buClr>
                <a:srgbClr val="000000"/>
              </a:buClr>
              <a:buFont typeface="Arial"/>
              <a:buAutoNum type="alphaLcPeriod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Utilisation d’une plateforme web, disponible sur internet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98000"/>
              </a:lnSpc>
              <a:buClr>
                <a:srgbClr val="000000"/>
              </a:buClr>
              <a:buFont typeface="Arial"/>
              <a:buAutoNum type="alphaLcPeriod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Le cout du développement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3" name="CustomShape 3"/>
          <p:cNvSpPr/>
          <p:nvPr/>
        </p:nvSpPr>
        <p:spPr>
          <a:xfrm>
            <a:off x="3222000" y="2383560"/>
            <a:ext cx="6765480" cy="7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5000">
            <a:noAutofit/>
          </a:bodyPr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i. Serveur heroku à dynos gratuits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ii. Service de base de données neo4j en ligne gratuit (Aura DB)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64" name="" descr=""/>
          <p:cNvPicPr/>
          <p:nvPr/>
        </p:nvPicPr>
        <p:blipFill>
          <a:blip r:embed="rId1"/>
          <a:stretch/>
        </p:blipFill>
        <p:spPr>
          <a:xfrm>
            <a:off x="3005640" y="3491280"/>
            <a:ext cx="5524560" cy="30520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1779480" y="1006560"/>
            <a:ext cx="96501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7.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 Présentation des besoins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non-fonctionnels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6" name="CustomShape 2"/>
          <p:cNvSpPr/>
          <p:nvPr/>
        </p:nvSpPr>
        <p:spPr>
          <a:xfrm>
            <a:off x="3292560" y="1828800"/>
            <a:ext cx="676548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5000">
            <a:noAutofit/>
          </a:bodyPr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andara"/>
                <a:ea typeface="Arial"/>
              </a:rPr>
              <a:t>c. La robustesse du système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andara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Candara"/>
                <a:ea typeface="Arial"/>
              </a:rPr>
              <a:t>i. Passage d’une architecture monolithique aux microservices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7" name="Line 3"/>
          <p:cNvSpPr/>
          <p:nvPr/>
        </p:nvSpPr>
        <p:spPr>
          <a:xfrm>
            <a:off x="4847760" y="4206240"/>
            <a:ext cx="912960" cy="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68" name="" descr=""/>
          <p:cNvPicPr/>
          <p:nvPr/>
        </p:nvPicPr>
        <p:blipFill>
          <a:blip r:embed="rId1"/>
          <a:stretch/>
        </p:blipFill>
        <p:spPr>
          <a:xfrm>
            <a:off x="6332760" y="3038040"/>
            <a:ext cx="5019480" cy="3153240"/>
          </a:xfrm>
          <a:prstGeom prst="rect">
            <a:avLst/>
          </a:prstGeom>
          <a:ln>
            <a:noFill/>
          </a:ln>
        </p:spPr>
      </p:pic>
      <p:pic>
        <p:nvPicPr>
          <p:cNvPr id="969" name="" descr=""/>
          <p:cNvPicPr/>
          <p:nvPr/>
        </p:nvPicPr>
        <p:blipFill>
          <a:blip r:embed="rId2"/>
          <a:stretch/>
        </p:blipFill>
        <p:spPr>
          <a:xfrm>
            <a:off x="793800" y="2914200"/>
            <a:ext cx="4192920" cy="32378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CustomShape 1"/>
          <p:cNvSpPr/>
          <p:nvPr/>
        </p:nvSpPr>
        <p:spPr>
          <a:xfrm>
            <a:off x="2806200" y="63324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8.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Présentation des</a:t>
            </a: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technologies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1" name="CustomShape 2"/>
          <p:cNvSpPr/>
          <p:nvPr/>
        </p:nvSpPr>
        <p:spPr>
          <a:xfrm>
            <a:off x="925920" y="3492000"/>
            <a:ext cx="3265200" cy="33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GB" sz="2000" spc="-1" strike="noStrike">
                <a:solidFill>
                  <a:srgbClr val="000000"/>
                </a:solidFill>
                <a:latin typeface="Candara"/>
                <a:ea typeface="Arial"/>
              </a:rPr>
              <a:t>Flexible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GB" sz="2000" spc="-1" strike="noStrike">
                <a:solidFill>
                  <a:srgbClr val="000000"/>
                </a:solidFill>
                <a:latin typeface="Candara"/>
                <a:ea typeface="Arial"/>
              </a:rPr>
              <a:t>Integration simple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Meilleures</a:t>
            </a:r>
            <a:r>
              <a:rPr b="0" lang="en-GB" sz="2000" spc="-1" strike="noStrike">
                <a:solidFill>
                  <a:srgbClr val="000000"/>
                </a:solidFill>
                <a:latin typeface="Candara"/>
                <a:ea typeface="Arial"/>
              </a:rPr>
              <a:t> performance (</a:t>
            </a: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comparaison</a:t>
            </a:r>
            <a:r>
              <a:rPr b="0" lang="en-GB" sz="2000" spc="-1" strike="noStrike">
                <a:solidFill>
                  <a:srgbClr val="000000"/>
                </a:solidFill>
                <a:latin typeface="Candara"/>
                <a:ea typeface="Arial"/>
              </a:rPr>
              <a:t> avec </a:t>
            </a: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d’autres frameworks VueJS)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Documentation détaillée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CustomShape 3"/>
          <p:cNvSpPr/>
          <p:nvPr/>
        </p:nvSpPr>
        <p:spPr>
          <a:xfrm>
            <a:off x="4163040" y="3495960"/>
            <a:ext cx="3061440" cy="33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Rapide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Développement rapide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Moins de bugs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Rouste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3" name="CustomShape 4"/>
          <p:cNvSpPr/>
          <p:nvPr/>
        </p:nvSpPr>
        <p:spPr>
          <a:xfrm>
            <a:off x="7160040" y="3267360"/>
            <a:ext cx="3061440" cy="33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609480" indent="-49068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161616"/>
                </a:solidFill>
                <a:latin typeface="Candara"/>
                <a:ea typeface="Dosis"/>
              </a:rPr>
              <a:t>Haute disponibilité </a:t>
            </a:r>
            <a:endParaRPr b="0" lang="en-US" sz="2000" spc="-1" strike="noStrike">
              <a:latin typeface="Arial"/>
            </a:endParaRPr>
          </a:p>
          <a:p>
            <a:pPr marL="609480" indent="-49068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161616"/>
                </a:solidFill>
                <a:latin typeface="Candara"/>
                <a:ea typeface="Dosis"/>
              </a:rPr>
              <a:t>Représentation facile</a:t>
            </a:r>
            <a:endParaRPr b="0" lang="en-US" sz="2000" spc="-1" strike="noStrike">
              <a:latin typeface="Arial"/>
            </a:endParaRPr>
          </a:p>
          <a:p>
            <a:pPr marL="609480" indent="-49068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161616"/>
                </a:solidFill>
                <a:latin typeface="Candara"/>
                <a:ea typeface="Dosis"/>
              </a:rPr>
              <a:t>Pas de jointures</a:t>
            </a:r>
            <a:endParaRPr b="0" lang="en-US" sz="2000" spc="-1" strike="noStrike">
              <a:latin typeface="Arial"/>
            </a:endParaRPr>
          </a:p>
          <a:p>
            <a:pPr marL="609480" indent="-49068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161616"/>
                </a:solidFill>
                <a:latin typeface="Candara"/>
                <a:ea typeface="Dosis"/>
              </a:rPr>
              <a:t>Exécution rapide</a:t>
            </a:r>
            <a:endParaRPr b="0" lang="en-US" sz="2000" spc="-1" strike="noStrike">
              <a:latin typeface="Arial"/>
            </a:endParaRPr>
          </a:p>
          <a:p>
            <a:pPr marL="609480" indent="-49068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161616"/>
                </a:solidFill>
                <a:latin typeface="Candara"/>
                <a:ea typeface="Dosis"/>
              </a:rPr>
              <a:t>Mieux adaptée a l’analyse des interconnexions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CustomShape 5"/>
          <p:cNvSpPr/>
          <p:nvPr/>
        </p:nvSpPr>
        <p:spPr>
          <a:xfrm>
            <a:off x="6799680" y="1753560"/>
            <a:ext cx="3440880" cy="780840"/>
          </a:xfrm>
          <a:prstGeom prst="homePlate">
            <a:avLst>
              <a:gd name="adj" fmla="val 32030"/>
            </a:avLst>
          </a:prstGeom>
          <a:solidFill>
            <a:srgbClr val="88c9ea"/>
          </a:solidFill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51228"/>
                </a:solidFill>
                <a:latin typeface="Dosis"/>
                <a:ea typeface="Dosis"/>
              </a:rPr>
              <a:t>      </a:t>
            </a:r>
            <a:r>
              <a:rPr b="1" lang="en-GB" sz="2400" spc="-1" strike="noStrike">
                <a:solidFill>
                  <a:srgbClr val="ffffff"/>
                </a:solidFill>
                <a:latin typeface="Papyrus"/>
                <a:ea typeface="Dosis"/>
              </a:rPr>
              <a:t>BD (Neo4j)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5" name="CustomShape 6"/>
          <p:cNvSpPr/>
          <p:nvPr/>
        </p:nvSpPr>
        <p:spPr>
          <a:xfrm>
            <a:off x="3882600" y="1753560"/>
            <a:ext cx="3277440" cy="780840"/>
          </a:xfrm>
          <a:prstGeom prst="homePlate">
            <a:avLst>
              <a:gd name="adj" fmla="val 32030"/>
            </a:avLst>
          </a:prstGeom>
          <a:solidFill>
            <a:srgbClr val="a2f4b6"/>
          </a:solidFill>
          <a:ln w="38160">
            <a:solidFill>
              <a:schemeClr val="bg1"/>
            </a:solidFill>
            <a:round/>
          </a:ln>
          <a:effectLst>
            <a:outerShdw algn="bl" blurRad="28575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161616"/>
                </a:solidFill>
                <a:latin typeface="Dosis"/>
                <a:ea typeface="Dosis"/>
              </a:rPr>
              <a:t>      </a:t>
            </a:r>
            <a:r>
              <a:rPr b="1" lang="en-GB" sz="2400" spc="-1" strike="noStrike">
                <a:solidFill>
                  <a:srgbClr val="161616"/>
                </a:solidFill>
                <a:latin typeface="Papyrus"/>
                <a:ea typeface="Dosis"/>
              </a:rPr>
              <a:t>Back</a:t>
            </a:r>
            <a:r>
              <a:rPr b="1" lang="en-GB" sz="2400" spc="-1" strike="noStrike">
                <a:solidFill>
                  <a:srgbClr val="161616"/>
                </a:solidFill>
                <a:latin typeface="Papyrus"/>
                <a:ea typeface="Arial"/>
              </a:rPr>
              <a:t>end : FastAPI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6" name="CustomShape 7"/>
          <p:cNvSpPr/>
          <p:nvPr/>
        </p:nvSpPr>
        <p:spPr>
          <a:xfrm>
            <a:off x="925920" y="1753560"/>
            <a:ext cx="3236760" cy="780840"/>
          </a:xfrm>
          <a:prstGeom prst="homePlate">
            <a:avLst>
              <a:gd name="adj" fmla="val 32030"/>
            </a:avLst>
          </a:prstGeom>
          <a:solidFill>
            <a:schemeClr val="tx2">
              <a:lumMod val="90000"/>
            </a:schemeClr>
          </a:solidFill>
          <a:ln w="12600">
            <a:solidFill>
              <a:srgbClr val="11a76e"/>
            </a:solidFill>
            <a:round/>
          </a:ln>
          <a:effectLst>
            <a:outerShdw algn="bl" blurRad="28575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Papyrus"/>
                <a:ea typeface="Arial"/>
              </a:rPr>
              <a:t>Frontend : VueJS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raphique 3" descr=""/>
          <p:cNvPicPr/>
          <p:nvPr/>
        </p:nvPicPr>
        <p:blipFill>
          <a:blip r:embed="rId1"/>
          <a:stretch/>
        </p:blipFill>
        <p:spPr>
          <a:xfrm>
            <a:off x="216360" y="831240"/>
            <a:ext cx="8091720" cy="2805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978" name="Graphique 5" descr=""/>
          <p:cNvPicPr/>
          <p:nvPr/>
        </p:nvPicPr>
        <p:blipFill>
          <a:blip r:embed="rId2"/>
          <a:stretch/>
        </p:blipFill>
        <p:spPr>
          <a:xfrm>
            <a:off x="4603320" y="3946320"/>
            <a:ext cx="7414560" cy="264816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979" name="CustomShape 1"/>
          <p:cNvSpPr/>
          <p:nvPr/>
        </p:nvSpPr>
        <p:spPr>
          <a:xfrm>
            <a:off x="8492760" y="831240"/>
            <a:ext cx="3089160" cy="678600"/>
          </a:xfrm>
          <a:prstGeom prst="rect">
            <a:avLst/>
          </a:prstGeom>
          <a:gradFill rotWithShape="0">
            <a:gsLst>
              <a:gs pos="0">
                <a:srgbClr val="2968cd"/>
              </a:gs>
              <a:gs pos="100000">
                <a:srgbClr val="2052a1"/>
              </a:gs>
            </a:gsLst>
            <a:path path="circle">
              <a:fillToRect l="50000" t="50000" r="50000" b="50000"/>
            </a:path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ndara"/>
                <a:ea typeface="Arial"/>
              </a:rPr>
              <a:t>Architecture physique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0" name="CustomShape 2"/>
          <p:cNvSpPr/>
          <p:nvPr/>
        </p:nvSpPr>
        <p:spPr>
          <a:xfrm>
            <a:off x="1062720" y="5915880"/>
            <a:ext cx="3089160" cy="678600"/>
          </a:xfrm>
          <a:prstGeom prst="rect">
            <a:avLst/>
          </a:prstGeom>
          <a:gradFill rotWithShape="0">
            <a:gsLst>
              <a:gs pos="0">
                <a:srgbClr val="2968cd"/>
              </a:gs>
              <a:gs pos="100000">
                <a:srgbClr val="2052a1"/>
              </a:gs>
            </a:gsLst>
            <a:path path="circle">
              <a:fillToRect l="50000" t="50000" r="50000" b="50000"/>
            </a:path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ndara"/>
                <a:ea typeface="Arial"/>
              </a:rPr>
              <a:t>Architecture </a:t>
            </a:r>
            <a:r>
              <a:rPr b="0" lang="fr-CM" sz="2400" spc="-1" strike="noStrike">
                <a:solidFill>
                  <a:srgbClr val="ffffff"/>
                </a:solidFill>
                <a:latin typeface="Candara"/>
                <a:ea typeface="Arial"/>
              </a:rPr>
              <a:t>logique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1" name="CustomShape 3"/>
          <p:cNvSpPr/>
          <p:nvPr/>
        </p:nvSpPr>
        <p:spPr>
          <a:xfrm flipH="1">
            <a:off x="8307720" y="1631880"/>
            <a:ext cx="327348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82" name="CustomShape 4"/>
          <p:cNvSpPr/>
          <p:nvPr/>
        </p:nvSpPr>
        <p:spPr>
          <a:xfrm flipV="1">
            <a:off x="1062720" y="5808960"/>
            <a:ext cx="332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83" name="CustomShape 5"/>
          <p:cNvSpPr/>
          <p:nvPr/>
        </p:nvSpPr>
        <p:spPr>
          <a:xfrm>
            <a:off x="3121200" y="13860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8.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Présentation des</a:t>
            </a: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technologies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ustomShape 1"/>
          <p:cNvSpPr/>
          <p:nvPr/>
        </p:nvSpPr>
        <p:spPr>
          <a:xfrm>
            <a:off x="1779480" y="100656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9.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Présentation de</a:t>
            </a: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l’implémentation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5" name="CustomShape 2"/>
          <p:cNvSpPr/>
          <p:nvPr/>
        </p:nvSpPr>
        <p:spPr>
          <a:xfrm>
            <a:off x="2653200" y="2281320"/>
            <a:ext cx="758772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M" sz="2800" spc="-1" strike="noStrike">
                <a:solidFill>
                  <a:srgbClr val="000000"/>
                </a:solidFill>
                <a:latin typeface="Candara"/>
                <a:ea typeface="Arial"/>
              </a:rPr>
              <a:t>Soyez plus attentifs SVP</a:t>
            </a:r>
            <a:r>
              <a:rPr b="0" lang="fr-CM" sz="1400" spc="-1" strike="noStrike">
                <a:solidFill>
                  <a:srgbClr val="000000"/>
                </a:solidFill>
                <a:latin typeface="Candara"/>
                <a:ea typeface="Arial"/>
              </a:rPr>
              <a:t>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M" sz="3200" spc="-1" strike="noStrike">
                <a:solidFill>
                  <a:srgbClr val="000000"/>
                </a:solidFill>
                <a:latin typeface="Candara"/>
                <a:ea typeface="Arial"/>
              </a:rPr>
              <a:t>Observez des a présent…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M" sz="3200" spc="-1" strike="noStrike">
                <a:solidFill>
                  <a:srgbClr val="000000"/>
                </a:solidFill>
                <a:latin typeface="Candara"/>
                <a:ea typeface="Arial"/>
              </a:rPr>
              <a:t>une démo de notre solution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CM" sz="7200" spc="-1" strike="noStrike">
                <a:solidFill>
                  <a:srgbClr val="051228"/>
                </a:solidFill>
                <a:latin typeface="Candara"/>
                <a:ea typeface="Arial"/>
              </a:rPr>
              <a:t>Learn For ALL</a:t>
            </a:r>
            <a:endParaRPr b="0" lang="en-US" sz="72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extShape 1"/>
          <p:cNvSpPr txBox="1"/>
          <p:nvPr/>
        </p:nvSpPr>
        <p:spPr>
          <a:xfrm>
            <a:off x="2457720" y="2079720"/>
            <a:ext cx="8186760" cy="2436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609480" indent="-51624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Dosis"/>
              <a:buChar char="✘"/>
            </a:pPr>
            <a:r>
              <a:rPr b="0" lang="fr-CM" sz="2400" spc="-1" strike="noStrike">
                <a:solidFill>
                  <a:srgbClr val="000000"/>
                </a:solidFill>
                <a:latin typeface="Candara"/>
                <a:ea typeface="Dosis"/>
              </a:rPr>
              <a:t>Communication difficile au tout début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-51624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Dosis"/>
              <a:buChar char="✘"/>
            </a:pPr>
            <a:r>
              <a:rPr b="0" lang="fr-CM" sz="2400" spc="-1" strike="noStrike">
                <a:solidFill>
                  <a:srgbClr val="000000"/>
                </a:solidFill>
                <a:latin typeface="Candara"/>
                <a:ea typeface="Dosis"/>
              </a:rPr>
              <a:t>Déploiement sur Docker avec Windows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-516240">
              <a:lnSpc>
                <a:spcPct val="100000"/>
              </a:lnSpc>
              <a:spcBef>
                <a:spcPts val="799"/>
              </a:spcBef>
              <a:buClr>
                <a:srgbClr val="3d4965"/>
              </a:buClr>
              <a:buFont typeface="Dosis"/>
              <a:buChar char="✘"/>
            </a:pPr>
            <a:r>
              <a:rPr b="0" lang="fr-CM" sz="2400" spc="-1" strike="noStrike">
                <a:solidFill>
                  <a:srgbClr val="000000"/>
                </a:solidFill>
                <a:latin typeface="Candara"/>
                <a:ea typeface="Dosis"/>
              </a:rPr>
              <a:t>Non respect des 7 principe du test logiciel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CustomShape 2"/>
          <p:cNvSpPr/>
          <p:nvPr/>
        </p:nvSpPr>
        <p:spPr>
          <a:xfrm>
            <a:off x="2196720" y="57348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10.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Difficultés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rencontrés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CustomShape 1"/>
          <p:cNvSpPr/>
          <p:nvPr/>
        </p:nvSpPr>
        <p:spPr>
          <a:xfrm>
            <a:off x="120960" y="5121720"/>
            <a:ext cx="2044080" cy="11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3d4965"/>
                </a:solidFill>
                <a:latin typeface="Candara"/>
                <a:ea typeface="Dosis"/>
              </a:rPr>
              <a:t>MELIE YEMELONG Uriel</a:t>
            </a:r>
            <a:br/>
            <a:r>
              <a:rPr b="0" lang="en-GB" sz="1100" spc="-1" strike="noStrike">
                <a:solidFill>
                  <a:srgbClr val="1c4587"/>
                </a:solidFill>
                <a:latin typeface="Candara"/>
                <a:ea typeface="Dosis"/>
              </a:rPr>
              <a:t>---------------------------------------------------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0" lang="en-GB" sz="1600" spc="-1" strike="noStrike">
                <a:solidFill>
                  <a:srgbClr val="1c4587"/>
                </a:solidFill>
                <a:latin typeface="Dosis"/>
                <a:ea typeface="Dosis"/>
              </a:rPr>
              <a:t>Backend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878" name="Image 1" descr=""/>
          <p:cNvPicPr/>
          <p:nvPr/>
        </p:nvPicPr>
        <p:blipFill>
          <a:blip r:embed="rId1"/>
          <a:stretch/>
        </p:blipFill>
        <p:spPr>
          <a:xfrm>
            <a:off x="120960" y="2286720"/>
            <a:ext cx="2044080" cy="272556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879" name="Image 2" descr=""/>
          <p:cNvPicPr/>
          <p:nvPr/>
        </p:nvPicPr>
        <p:blipFill>
          <a:blip r:embed="rId2"/>
          <a:stretch/>
        </p:blipFill>
        <p:spPr>
          <a:xfrm>
            <a:off x="9714600" y="2306880"/>
            <a:ext cx="2042280" cy="2723040"/>
          </a:xfrm>
          <a:prstGeom prst="rect">
            <a:avLst/>
          </a:prstGeom>
          <a:ln>
            <a:noFill/>
          </a:ln>
        </p:spPr>
      </p:pic>
      <p:sp>
        <p:nvSpPr>
          <p:cNvPr id="880" name="CustomShape 2"/>
          <p:cNvSpPr/>
          <p:nvPr/>
        </p:nvSpPr>
        <p:spPr>
          <a:xfrm>
            <a:off x="9712800" y="5157720"/>
            <a:ext cx="2044080" cy="11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3d4965"/>
                </a:solidFill>
                <a:latin typeface="Candara"/>
                <a:ea typeface="Dosis"/>
              </a:rPr>
              <a:t>NDANG ESSI Pierre Junior</a:t>
            </a:r>
            <a:br/>
            <a:r>
              <a:rPr b="0" lang="en-GB" sz="1100" spc="-1" strike="noStrike">
                <a:solidFill>
                  <a:srgbClr val="1c4587"/>
                </a:solidFill>
                <a:latin typeface="Candara"/>
                <a:ea typeface="Dosis"/>
              </a:rPr>
              <a:t>---------------------------------------------------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0" lang="en-GB" sz="1600" spc="-1" strike="noStrike">
                <a:solidFill>
                  <a:srgbClr val="1c4587"/>
                </a:solidFill>
                <a:latin typeface="Dosis"/>
                <a:ea typeface="Dosis"/>
              </a:rPr>
              <a:t>Backend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81" name="CustomShape 3"/>
          <p:cNvSpPr/>
          <p:nvPr/>
        </p:nvSpPr>
        <p:spPr>
          <a:xfrm>
            <a:off x="7139880" y="5084640"/>
            <a:ext cx="2044080" cy="11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3d4965"/>
                </a:solidFill>
                <a:latin typeface="Candara"/>
                <a:ea typeface="Dosis"/>
              </a:rPr>
              <a:t>BIKOY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3d4965"/>
                </a:solidFill>
                <a:latin typeface="Candara"/>
                <a:ea typeface="Dosis"/>
              </a:rPr>
              <a:t>Elie Emmanuel</a:t>
            </a:r>
            <a:br/>
            <a:r>
              <a:rPr b="0" lang="en-GB" sz="1100" spc="-1" strike="noStrike">
                <a:solidFill>
                  <a:srgbClr val="1c4587"/>
                </a:solidFill>
                <a:latin typeface="Candara"/>
                <a:ea typeface="Dosis"/>
              </a:rPr>
              <a:t>---------------------------------------------------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0" lang="en-GB" sz="1600" spc="-1" strike="noStrike">
                <a:solidFill>
                  <a:srgbClr val="1c4587"/>
                </a:solidFill>
                <a:latin typeface="Dosis"/>
                <a:ea typeface="Dosis"/>
              </a:rPr>
              <a:t>Frontend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82" name="CustomShape 4"/>
          <p:cNvSpPr/>
          <p:nvPr/>
        </p:nvSpPr>
        <p:spPr>
          <a:xfrm>
            <a:off x="4915800" y="5102280"/>
            <a:ext cx="2044080" cy="11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3d4965"/>
                </a:solidFill>
                <a:latin typeface="Candara"/>
                <a:ea typeface="Dosis"/>
              </a:rPr>
              <a:t>TAMO MBOBDA Eric Arnaud</a:t>
            </a:r>
            <a:br/>
            <a:r>
              <a:rPr b="0" lang="en-GB" sz="1100" spc="-1" strike="noStrike">
                <a:solidFill>
                  <a:srgbClr val="1c4587"/>
                </a:solidFill>
                <a:latin typeface="Candara"/>
                <a:ea typeface="Dosis"/>
              </a:rPr>
              <a:t>---------------------------------------------------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0" lang="en-GB" sz="1600" spc="-1" strike="noStrike">
                <a:solidFill>
                  <a:srgbClr val="1c4587"/>
                </a:solidFill>
                <a:latin typeface="Dosis"/>
                <a:ea typeface="Dosis"/>
              </a:rPr>
              <a:t>Frontend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83" name="CustomShape 5"/>
          <p:cNvSpPr/>
          <p:nvPr/>
        </p:nvSpPr>
        <p:spPr>
          <a:xfrm>
            <a:off x="2531880" y="5109840"/>
            <a:ext cx="2044080" cy="11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3d4965"/>
                </a:solidFill>
                <a:latin typeface="Candara"/>
                <a:ea typeface="Dosis"/>
              </a:rPr>
              <a:t>TCHIAGUIA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3d4965"/>
                </a:solidFill>
                <a:latin typeface="Candara"/>
                <a:ea typeface="Dosis"/>
              </a:rPr>
              <a:t>Christophe</a:t>
            </a:r>
            <a:br/>
            <a:r>
              <a:rPr b="0" lang="en-GB" sz="1100" spc="-1" strike="noStrike">
                <a:solidFill>
                  <a:srgbClr val="1c4587"/>
                </a:solidFill>
                <a:latin typeface="Candara"/>
                <a:ea typeface="Dosis"/>
              </a:rPr>
              <a:t>---------------------------------------------------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0" lang="en-GB" sz="1600" spc="-1" strike="noStrike">
                <a:solidFill>
                  <a:srgbClr val="1c4587"/>
                </a:solidFill>
                <a:latin typeface="Dosis"/>
                <a:ea typeface="Dosis"/>
              </a:rPr>
              <a:t>Frontend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84" name="CustomShape 6"/>
          <p:cNvSpPr/>
          <p:nvPr/>
        </p:nvSpPr>
        <p:spPr>
          <a:xfrm>
            <a:off x="1176480" y="888840"/>
            <a:ext cx="568116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2200" bIns="45000">
            <a:noAutofit/>
          </a:bodyPr>
          <a:p>
            <a:pPr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</a:tabLst>
            </a:pP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Présentation des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membres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5" name="Image 5" descr=""/>
          <p:cNvPicPr/>
          <p:nvPr/>
        </p:nvPicPr>
        <p:blipFill>
          <a:blip r:embed="rId3"/>
          <a:stretch/>
        </p:blipFill>
        <p:spPr>
          <a:xfrm>
            <a:off x="2560320" y="2306880"/>
            <a:ext cx="2045880" cy="2750760"/>
          </a:xfrm>
          <a:prstGeom prst="rect">
            <a:avLst/>
          </a:prstGeom>
          <a:ln>
            <a:noFill/>
          </a:ln>
        </p:spPr>
      </p:pic>
      <p:pic>
        <p:nvPicPr>
          <p:cNvPr id="886" name="" descr=""/>
          <p:cNvPicPr/>
          <p:nvPr/>
        </p:nvPicPr>
        <p:blipFill>
          <a:blip r:embed="rId4"/>
          <a:stretch/>
        </p:blipFill>
        <p:spPr>
          <a:xfrm>
            <a:off x="7328160" y="2269440"/>
            <a:ext cx="1998720" cy="2665080"/>
          </a:xfrm>
          <a:prstGeom prst="rect">
            <a:avLst/>
          </a:prstGeom>
          <a:ln>
            <a:noFill/>
          </a:ln>
        </p:spPr>
      </p:pic>
      <p:pic>
        <p:nvPicPr>
          <p:cNvPr id="887" name="" descr=""/>
          <p:cNvPicPr/>
          <p:nvPr/>
        </p:nvPicPr>
        <p:blipFill>
          <a:blip r:embed="rId5"/>
          <a:stretch/>
        </p:blipFill>
        <p:spPr>
          <a:xfrm>
            <a:off x="4823640" y="2278440"/>
            <a:ext cx="2280240" cy="27702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CustomShape 1"/>
          <p:cNvSpPr/>
          <p:nvPr/>
        </p:nvSpPr>
        <p:spPr>
          <a:xfrm>
            <a:off x="1832040" y="99864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11.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Perspectives</a:t>
            </a:r>
            <a:endParaRPr b="0" lang="en-US" sz="2800" spc="-1" strike="noStrike">
              <a:latin typeface="Arial"/>
            </a:endParaRPr>
          </a:p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89" name="CustomShape 2"/>
          <p:cNvSpPr/>
          <p:nvPr/>
        </p:nvSpPr>
        <p:spPr>
          <a:xfrm>
            <a:off x="4743360" y="2084400"/>
            <a:ext cx="2705040" cy="1128240"/>
          </a:xfrm>
          <a:prstGeom prst="rect">
            <a:avLst/>
          </a:prstGeom>
          <a:solidFill>
            <a:srgbClr val="aec9f5"/>
          </a:solidFill>
          <a:ln>
            <a:solidFill>
              <a:srgbClr val="aec9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51228"/>
                </a:solidFill>
                <a:latin typeface="Candara"/>
                <a:ea typeface="Arial"/>
              </a:rPr>
              <a:t>MOA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0" name="CustomShape 3"/>
          <p:cNvSpPr/>
          <p:nvPr/>
        </p:nvSpPr>
        <p:spPr>
          <a:xfrm>
            <a:off x="1616040" y="3659040"/>
            <a:ext cx="95446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400" spc="-1" strike="noStrike">
                <a:solidFill>
                  <a:srgbClr val="000000"/>
                </a:solidFill>
                <a:latin typeface="Candara"/>
                <a:ea typeface="Arial"/>
              </a:rPr>
              <a:t>Se distinguer d’autres applications par un design plus impactant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400" spc="-1" strike="noStrike">
                <a:solidFill>
                  <a:srgbClr val="000000"/>
                </a:solidFill>
                <a:latin typeface="Candara"/>
                <a:ea typeface="Arial"/>
              </a:rPr>
              <a:t>Accentuer la performance du système de recommandation des vidéos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400" spc="-1" strike="noStrike">
                <a:solidFill>
                  <a:srgbClr val="000000"/>
                </a:solidFill>
                <a:latin typeface="Candara"/>
                <a:ea typeface="Arial"/>
              </a:rPr>
              <a:t>Avoir un système plus sécurisé et scalable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400" spc="-1" strike="noStrike">
                <a:solidFill>
                  <a:srgbClr val="000000"/>
                </a:solidFill>
                <a:latin typeface="Candara"/>
                <a:ea typeface="Arial"/>
              </a:rPr>
              <a:t>Avoir au moins 1 million de vidéos dans la plateforme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CustomShape 1"/>
          <p:cNvSpPr/>
          <p:nvPr/>
        </p:nvSpPr>
        <p:spPr>
          <a:xfrm>
            <a:off x="2337120" y="248760"/>
            <a:ext cx="713232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2200" bIns="45000">
            <a:noAutofit/>
          </a:bodyPr>
          <a:p>
            <a:pPr marL="93600" algn="ctr"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Points de Vue </a:t>
            </a:r>
            <a:endParaRPr b="0" lang="en-US" sz="2800" spc="-1" strike="noStrike">
              <a:latin typeface="Arial"/>
            </a:endParaRPr>
          </a:p>
          <a:p>
            <a:pPr marL="93600" algn="ctr"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Encadreurs et</a:t>
            </a: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Maitre d’ouvrage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2" name="CustomShape 2"/>
          <p:cNvSpPr/>
          <p:nvPr/>
        </p:nvSpPr>
        <p:spPr>
          <a:xfrm>
            <a:off x="1443960" y="1452240"/>
            <a:ext cx="2705040" cy="1128240"/>
          </a:xfrm>
          <a:prstGeom prst="rect">
            <a:avLst/>
          </a:prstGeom>
          <a:solidFill>
            <a:srgbClr val="aec9f5"/>
          </a:solidFill>
          <a:ln>
            <a:solidFill>
              <a:srgbClr val="aec9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CM" sz="3200" spc="-1" strike="noStrike">
                <a:solidFill>
                  <a:srgbClr val="051228"/>
                </a:solidFill>
                <a:latin typeface="Candara"/>
                <a:ea typeface="Arial"/>
              </a:rPr>
              <a:t>Encadreur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993" name="CustomShape 3"/>
          <p:cNvSpPr/>
          <p:nvPr/>
        </p:nvSpPr>
        <p:spPr>
          <a:xfrm>
            <a:off x="6739920" y="1527480"/>
            <a:ext cx="2705040" cy="1128240"/>
          </a:xfrm>
          <a:prstGeom prst="rect">
            <a:avLst/>
          </a:prstGeom>
          <a:solidFill>
            <a:srgbClr val="aec9f5"/>
          </a:solidFill>
          <a:ln>
            <a:solidFill>
              <a:srgbClr val="aec9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51228"/>
                </a:solidFill>
                <a:latin typeface="Candara"/>
                <a:ea typeface="Arial"/>
              </a:rPr>
              <a:t>MOA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4" name="CustomShape 4"/>
          <p:cNvSpPr/>
          <p:nvPr/>
        </p:nvSpPr>
        <p:spPr>
          <a:xfrm>
            <a:off x="1443960" y="2968200"/>
            <a:ext cx="44593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Utiliser une BD graphe, neo4j, plutôt qu’une relationnelle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Développer le logiciel utilisant la méthodologie </a:t>
            </a:r>
            <a:r>
              <a:rPr b="0" i="1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Scrum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5" name="CustomShape 5"/>
          <p:cNvSpPr/>
          <p:nvPr/>
        </p:nvSpPr>
        <p:spPr>
          <a:xfrm>
            <a:off x="6515640" y="2824200"/>
            <a:ext cx="445932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Appliquer les opérations </a:t>
            </a:r>
            <a:r>
              <a:rPr b="0" i="1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DevOps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Réaliser une version fonctionnelles de la plateforme en 4 mois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Former une équipe qui pourra mener le projet a terme en perspective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Mettre l’IA dans notre solution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Avoir un système très sécurisé et scalable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CM" sz="2000" spc="-1" strike="noStrike">
                <a:solidFill>
                  <a:srgbClr val="000000"/>
                </a:solidFill>
                <a:latin typeface="Candara"/>
                <a:ea typeface="Arial"/>
              </a:rPr>
              <a:t>Avoir un très grand nombre de vidéos dans le système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Picture 13" descr=""/>
          <p:cNvPicPr/>
          <p:nvPr/>
        </p:nvPicPr>
        <p:blipFill>
          <a:blip r:embed="rId1"/>
          <a:stretch/>
        </p:blipFill>
        <p:spPr>
          <a:xfrm flipH="1" rot="2038200">
            <a:off x="4547520" y="3719520"/>
            <a:ext cx="907560" cy="916920"/>
          </a:xfrm>
          <a:prstGeom prst="rect">
            <a:avLst/>
          </a:prstGeom>
          <a:ln>
            <a:noFill/>
          </a:ln>
        </p:spPr>
      </p:pic>
      <p:pic>
        <p:nvPicPr>
          <p:cNvPr id="997" name="Picture 15" descr=""/>
          <p:cNvPicPr/>
          <p:nvPr/>
        </p:nvPicPr>
        <p:blipFill>
          <a:blip r:embed="rId2"/>
          <a:stretch/>
        </p:blipFill>
        <p:spPr>
          <a:xfrm>
            <a:off x="5848200" y="4339080"/>
            <a:ext cx="495000" cy="495000"/>
          </a:xfrm>
          <a:prstGeom prst="rect">
            <a:avLst/>
          </a:prstGeom>
          <a:ln>
            <a:noFill/>
          </a:ln>
        </p:spPr>
      </p:pic>
      <p:pic>
        <p:nvPicPr>
          <p:cNvPr id="998" name="Picture 16" descr=""/>
          <p:cNvPicPr/>
          <p:nvPr/>
        </p:nvPicPr>
        <p:blipFill>
          <a:blip r:embed="rId3"/>
          <a:stretch/>
        </p:blipFill>
        <p:spPr>
          <a:xfrm rot="19749600">
            <a:off x="6725160" y="37116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999" name="Line 1"/>
          <p:cNvSpPr/>
          <p:nvPr/>
        </p:nvSpPr>
        <p:spPr>
          <a:xfrm>
            <a:off x="5186880" y="4418640"/>
            <a:ext cx="554040" cy="419040"/>
          </a:xfrm>
          <a:prstGeom prst="line">
            <a:avLst/>
          </a:prstGeom>
          <a:ln>
            <a:solidFill>
              <a:srgbClr val="0a3c6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Line 2"/>
          <p:cNvSpPr/>
          <p:nvPr/>
        </p:nvSpPr>
        <p:spPr>
          <a:xfrm flipH="1">
            <a:off x="6495120" y="4418640"/>
            <a:ext cx="463320" cy="415440"/>
          </a:xfrm>
          <a:prstGeom prst="line">
            <a:avLst/>
          </a:prstGeom>
          <a:ln>
            <a:solidFill>
              <a:srgbClr val="0a3c6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Line 3"/>
          <p:cNvSpPr/>
          <p:nvPr/>
        </p:nvSpPr>
        <p:spPr>
          <a:xfrm flipH="1">
            <a:off x="5740920" y="4834080"/>
            <a:ext cx="785880" cy="0"/>
          </a:xfrm>
          <a:prstGeom prst="line">
            <a:avLst/>
          </a:prstGeom>
          <a:ln>
            <a:solidFill>
              <a:srgbClr val="0a3c6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Line 4"/>
          <p:cNvSpPr/>
          <p:nvPr/>
        </p:nvSpPr>
        <p:spPr>
          <a:xfrm>
            <a:off x="6095880" y="4834080"/>
            <a:ext cx="0" cy="532440"/>
          </a:xfrm>
          <a:prstGeom prst="line">
            <a:avLst/>
          </a:prstGeom>
          <a:ln>
            <a:solidFill>
              <a:srgbClr val="0a3c6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Line 5"/>
          <p:cNvSpPr/>
          <p:nvPr/>
        </p:nvSpPr>
        <p:spPr>
          <a:xfrm flipV="1">
            <a:off x="5740920" y="5366520"/>
            <a:ext cx="354960" cy="169560"/>
          </a:xfrm>
          <a:prstGeom prst="line">
            <a:avLst/>
          </a:prstGeom>
          <a:ln>
            <a:solidFill>
              <a:srgbClr val="0a3c6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Line 6"/>
          <p:cNvSpPr/>
          <p:nvPr/>
        </p:nvSpPr>
        <p:spPr>
          <a:xfrm flipH="1" flipV="1">
            <a:off x="6095880" y="5380920"/>
            <a:ext cx="247680" cy="155160"/>
          </a:xfrm>
          <a:prstGeom prst="line">
            <a:avLst/>
          </a:prstGeom>
          <a:ln>
            <a:solidFill>
              <a:srgbClr val="0a3c6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Line 7"/>
          <p:cNvSpPr/>
          <p:nvPr/>
        </p:nvSpPr>
        <p:spPr>
          <a:xfrm>
            <a:off x="5740920" y="5536080"/>
            <a:ext cx="107280" cy="362880"/>
          </a:xfrm>
          <a:prstGeom prst="line">
            <a:avLst/>
          </a:prstGeom>
          <a:ln>
            <a:solidFill>
              <a:srgbClr val="0a3c6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Line 8"/>
          <p:cNvSpPr/>
          <p:nvPr/>
        </p:nvSpPr>
        <p:spPr>
          <a:xfrm flipH="1" flipV="1">
            <a:off x="6343560" y="5536080"/>
            <a:ext cx="151560" cy="362880"/>
          </a:xfrm>
          <a:prstGeom prst="line">
            <a:avLst/>
          </a:prstGeom>
          <a:ln>
            <a:solidFill>
              <a:srgbClr val="0a3c6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CustomShape 9"/>
          <p:cNvSpPr/>
          <p:nvPr/>
        </p:nvSpPr>
        <p:spPr>
          <a:xfrm>
            <a:off x="2256120" y="2302200"/>
            <a:ext cx="8477640" cy="1080360"/>
          </a:xfrm>
          <a:prstGeom prst="rect">
            <a:avLst/>
          </a:prstGeom>
          <a:noFill/>
          <a:ln>
            <a:solidFill>
              <a:srgbClr val="1c8ef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5400" spc="-1" strike="noStrike">
                <a:solidFill>
                  <a:srgbClr val="161616"/>
                </a:solidFill>
                <a:latin typeface="Arial"/>
                <a:ea typeface="Arial"/>
              </a:rPr>
              <a:t>Merci!...</a:t>
            </a:r>
            <a:r>
              <a:rPr b="0" lang="en" sz="5400" spc="-1" strike="noStrike">
                <a:solidFill>
                  <a:srgbClr val="161616"/>
                </a:solidFill>
                <a:latin typeface="Arial"/>
                <a:ea typeface="Arial"/>
              </a:rPr>
              <a:t> </a:t>
            </a:r>
            <a:r>
              <a:rPr b="0" lang="en" sz="3600" spc="-1" strike="noStrike">
                <a:solidFill>
                  <a:srgbClr val="161616"/>
                </a:solidFill>
                <a:latin typeface="Arial"/>
                <a:ea typeface="Arial"/>
              </a:rPr>
              <a:t>pour votre attention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Image 4" descr=""/>
          <p:cNvPicPr/>
          <p:nvPr/>
        </p:nvPicPr>
        <p:blipFill>
          <a:blip r:embed="rId1"/>
          <a:stretch/>
        </p:blipFill>
        <p:spPr>
          <a:xfrm>
            <a:off x="2718360" y="2775600"/>
            <a:ext cx="2705040" cy="270504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889" name="CustomShape 1"/>
          <p:cNvSpPr/>
          <p:nvPr/>
        </p:nvSpPr>
        <p:spPr>
          <a:xfrm>
            <a:off x="2718360" y="5595480"/>
            <a:ext cx="2705040" cy="884880"/>
          </a:xfrm>
          <a:prstGeom prst="rect">
            <a:avLst/>
          </a:prstGeom>
          <a:solidFill>
            <a:schemeClr val="bg1"/>
          </a:solidFill>
          <a:ln>
            <a:solidFill>
              <a:srgbClr val="aec9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51228"/>
                </a:solidFill>
                <a:latin typeface="Candara"/>
                <a:ea typeface="Arial"/>
              </a:rPr>
              <a:t>Dr F. A. JIOMEKONG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51228"/>
                </a:solidFill>
                <a:latin typeface="Candara"/>
                <a:ea typeface="Arial"/>
              </a:rPr>
              <a:t>---------------------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51228"/>
                </a:solidFill>
                <a:latin typeface="Arial"/>
                <a:ea typeface="Arial"/>
              </a:rPr>
              <a:t>Senior lecturer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90" name="Image 6" descr=""/>
          <p:cNvPicPr/>
          <p:nvPr/>
        </p:nvPicPr>
        <p:blipFill>
          <a:blip r:embed="rId2"/>
          <a:stretch/>
        </p:blipFill>
        <p:spPr>
          <a:xfrm>
            <a:off x="6745320" y="2775600"/>
            <a:ext cx="2700000" cy="270000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891" name="CustomShape 2"/>
          <p:cNvSpPr/>
          <p:nvPr/>
        </p:nvSpPr>
        <p:spPr>
          <a:xfrm>
            <a:off x="6739920" y="5595480"/>
            <a:ext cx="2705040" cy="884880"/>
          </a:xfrm>
          <a:prstGeom prst="rect">
            <a:avLst/>
          </a:prstGeom>
          <a:solidFill>
            <a:schemeClr val="bg1"/>
          </a:solidFill>
          <a:ln>
            <a:solidFill>
              <a:srgbClr val="aec9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51228"/>
                </a:solidFill>
                <a:latin typeface="Candara"/>
                <a:ea typeface="Arial"/>
              </a:rPr>
              <a:t>Mr. Folefac Martins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51228"/>
                </a:solidFill>
                <a:latin typeface="Candara"/>
                <a:ea typeface="Arial"/>
              </a:rPr>
              <a:t>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51228"/>
                </a:solidFill>
                <a:latin typeface="Arial"/>
                <a:ea typeface="Arial"/>
              </a:rPr>
              <a:t>CTO Vinsight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>
            <a:off x="6739920" y="1527480"/>
            <a:ext cx="2705040" cy="1128240"/>
          </a:xfrm>
          <a:prstGeom prst="rect">
            <a:avLst/>
          </a:prstGeom>
          <a:solidFill>
            <a:srgbClr val="aec9f5"/>
          </a:solidFill>
          <a:ln>
            <a:solidFill>
              <a:srgbClr val="aec9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51228"/>
                </a:solidFill>
                <a:latin typeface="Candara"/>
                <a:ea typeface="Arial"/>
              </a:rPr>
              <a:t>MOA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3" name="CustomShape 4"/>
          <p:cNvSpPr/>
          <p:nvPr/>
        </p:nvSpPr>
        <p:spPr>
          <a:xfrm>
            <a:off x="2718360" y="1527480"/>
            <a:ext cx="2705040" cy="1128240"/>
          </a:xfrm>
          <a:prstGeom prst="rect">
            <a:avLst/>
          </a:prstGeom>
          <a:solidFill>
            <a:srgbClr val="aec9f5"/>
          </a:solidFill>
          <a:ln>
            <a:solidFill>
              <a:srgbClr val="aec9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CM" sz="3200" spc="-1" strike="noStrike">
                <a:solidFill>
                  <a:srgbClr val="051228"/>
                </a:solidFill>
                <a:latin typeface="Candara"/>
                <a:ea typeface="Arial"/>
              </a:rPr>
              <a:t>Encadreur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894" name="CustomShape 5"/>
          <p:cNvSpPr/>
          <p:nvPr/>
        </p:nvSpPr>
        <p:spPr>
          <a:xfrm>
            <a:off x="2633760" y="329040"/>
            <a:ext cx="7132320" cy="5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2200" bIns="45000">
            <a:noAutofit/>
          </a:bodyPr>
          <a:p>
            <a:pPr marL="93600">
              <a:lnSpc>
                <a:spcPct val="98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Encadreurs et</a:t>
            </a: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Maitre d’ouvrage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1736640" y="182520"/>
            <a:ext cx="81864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</a:tabLst>
            </a:pPr>
            <a:r>
              <a:rPr b="1" lang="fr-CM" sz="3200" spc="-1" strike="noStrike">
                <a:solidFill>
                  <a:srgbClr val="1c8efb"/>
                </a:solidFill>
                <a:latin typeface="Candara"/>
                <a:ea typeface="Arial"/>
              </a:rPr>
              <a:t>Plan de </a:t>
            </a:r>
            <a:r>
              <a:rPr b="1" lang="fr-CM" sz="3200" spc="-1" strike="noStrike">
                <a:solidFill>
                  <a:srgbClr val="fdaa07"/>
                </a:solidFill>
                <a:latin typeface="Candara"/>
                <a:ea typeface="Arial"/>
              </a:rPr>
              <a:t>l’exposé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896" name="Group 2"/>
          <p:cNvGrpSpPr/>
          <p:nvPr/>
        </p:nvGrpSpPr>
        <p:grpSpPr>
          <a:xfrm>
            <a:off x="2368800" y="1181520"/>
            <a:ext cx="1924920" cy="5325480"/>
            <a:chOff x="2368800" y="1181520"/>
            <a:chExt cx="1924920" cy="5325480"/>
          </a:xfrm>
        </p:grpSpPr>
        <p:sp>
          <p:nvSpPr>
            <p:cNvPr id="897" name="CustomShape 3"/>
            <p:cNvSpPr/>
            <p:nvPr/>
          </p:nvSpPr>
          <p:spPr>
            <a:xfrm>
              <a:off x="2368800" y="6384240"/>
              <a:ext cx="1912680" cy="12276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4"/>
            <p:cNvSpPr/>
            <p:nvPr/>
          </p:nvSpPr>
          <p:spPr>
            <a:xfrm>
              <a:off x="2370240" y="1181520"/>
              <a:ext cx="1912680" cy="25992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5"/>
            <p:cNvSpPr/>
            <p:nvPr/>
          </p:nvSpPr>
          <p:spPr>
            <a:xfrm>
              <a:off x="2370240" y="1490400"/>
              <a:ext cx="1913400" cy="425880"/>
            </a:xfrm>
            <a:prstGeom prst="rect">
              <a:avLst/>
            </a:prstGeom>
            <a:solidFill>
              <a:srgbClr val="1c8ef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00" name="CustomShape 6"/>
            <p:cNvSpPr/>
            <p:nvPr/>
          </p:nvSpPr>
          <p:spPr>
            <a:xfrm>
              <a:off x="2380320" y="5014080"/>
              <a:ext cx="1913400" cy="423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9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901" name="CustomShape 7"/>
          <p:cNvSpPr/>
          <p:nvPr/>
        </p:nvSpPr>
        <p:spPr>
          <a:xfrm>
            <a:off x="2369520" y="1934640"/>
            <a:ext cx="1913400" cy="425880"/>
          </a:xfrm>
          <a:prstGeom prst="rect">
            <a:avLst/>
          </a:prstGeom>
          <a:solidFill>
            <a:srgbClr val="1c8e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CustomShape 8"/>
          <p:cNvSpPr/>
          <p:nvPr/>
        </p:nvSpPr>
        <p:spPr>
          <a:xfrm>
            <a:off x="2369520" y="2388960"/>
            <a:ext cx="1913400" cy="425880"/>
          </a:xfrm>
          <a:prstGeom prst="rect">
            <a:avLst/>
          </a:prstGeom>
          <a:solidFill>
            <a:srgbClr val="1c8efb">
              <a:alpha val="8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  <a:ea typeface="Calibri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3" name="CustomShape 9"/>
          <p:cNvSpPr/>
          <p:nvPr/>
        </p:nvSpPr>
        <p:spPr>
          <a:xfrm>
            <a:off x="2369520" y="2835720"/>
            <a:ext cx="1913400" cy="425880"/>
          </a:xfrm>
          <a:prstGeom prst="rect">
            <a:avLst/>
          </a:prstGeom>
          <a:solidFill>
            <a:srgbClr val="1c8efb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3d4965"/>
                </a:solidFill>
                <a:latin typeface="Calibri"/>
                <a:ea typeface="Calibri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4" name="CustomShape 10"/>
          <p:cNvSpPr/>
          <p:nvPr/>
        </p:nvSpPr>
        <p:spPr>
          <a:xfrm>
            <a:off x="2369520" y="3269880"/>
            <a:ext cx="1913400" cy="425880"/>
          </a:xfrm>
          <a:prstGeom prst="rect">
            <a:avLst/>
          </a:prstGeom>
          <a:solidFill>
            <a:srgbClr val="fdaa0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3d4965"/>
                </a:solidFill>
                <a:latin typeface="Calibri"/>
                <a:ea typeface="Calibri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5" name="CustomShape 11"/>
          <p:cNvSpPr/>
          <p:nvPr/>
        </p:nvSpPr>
        <p:spPr>
          <a:xfrm>
            <a:off x="2369520" y="3703680"/>
            <a:ext cx="1913400" cy="425880"/>
          </a:xfrm>
          <a:prstGeom prst="rect">
            <a:avLst/>
          </a:prstGeom>
          <a:solidFill>
            <a:srgbClr val="fdaa0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3d4965"/>
                </a:solidFill>
                <a:latin typeface="Calibri"/>
                <a:ea typeface="Calibri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6" name="CustomShape 12"/>
          <p:cNvSpPr/>
          <p:nvPr/>
        </p:nvSpPr>
        <p:spPr>
          <a:xfrm>
            <a:off x="2369520" y="4137840"/>
            <a:ext cx="1913400" cy="425880"/>
          </a:xfrm>
          <a:prstGeom prst="rect">
            <a:avLst/>
          </a:prstGeom>
          <a:solidFill>
            <a:srgbClr val="fdaa07">
              <a:alpha val="8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3d4965"/>
                </a:solidFill>
                <a:latin typeface="Calibri"/>
                <a:ea typeface="Calibri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7" name="CustomShape 13"/>
          <p:cNvSpPr/>
          <p:nvPr/>
        </p:nvSpPr>
        <p:spPr>
          <a:xfrm>
            <a:off x="2369520" y="4587120"/>
            <a:ext cx="1913400" cy="425880"/>
          </a:xfrm>
          <a:prstGeom prst="rect">
            <a:avLst/>
          </a:prstGeom>
          <a:solidFill>
            <a:srgbClr val="fdaa07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CustomShape 14"/>
          <p:cNvSpPr/>
          <p:nvPr/>
        </p:nvSpPr>
        <p:spPr>
          <a:xfrm>
            <a:off x="4326120" y="1496520"/>
            <a:ext cx="255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Enoncé du </a:t>
            </a: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contexte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9" name="CustomShape 15"/>
          <p:cNvSpPr/>
          <p:nvPr/>
        </p:nvSpPr>
        <p:spPr>
          <a:xfrm>
            <a:off x="4342320" y="1963080"/>
            <a:ext cx="329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Identification du problème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0" name="CustomShape 16"/>
          <p:cNvSpPr/>
          <p:nvPr/>
        </p:nvSpPr>
        <p:spPr>
          <a:xfrm>
            <a:off x="3880800" y="2411640"/>
            <a:ext cx="505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Cartographie des solutions existantes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1" name="CustomShape 17"/>
          <p:cNvSpPr/>
          <p:nvPr/>
        </p:nvSpPr>
        <p:spPr>
          <a:xfrm>
            <a:off x="4329720" y="2900160"/>
            <a:ext cx="395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Mise en valeur de notre 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2" name="CustomShape 18"/>
          <p:cNvSpPr/>
          <p:nvPr/>
        </p:nvSpPr>
        <p:spPr>
          <a:xfrm>
            <a:off x="4313520" y="3343320"/>
            <a:ext cx="254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Cycle de vie logiciel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3" name="CustomShape 19"/>
          <p:cNvSpPr/>
          <p:nvPr/>
        </p:nvSpPr>
        <p:spPr>
          <a:xfrm>
            <a:off x="4335840" y="3737880"/>
            <a:ext cx="535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Présentation des besoins fonctionnels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4" name="CustomShape 20"/>
          <p:cNvSpPr/>
          <p:nvPr/>
        </p:nvSpPr>
        <p:spPr>
          <a:xfrm>
            <a:off x="4448160" y="4072680"/>
            <a:ext cx="429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Présentation des besoins non-fonctionnels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5" name="CustomShape 21"/>
          <p:cNvSpPr/>
          <p:nvPr/>
        </p:nvSpPr>
        <p:spPr>
          <a:xfrm>
            <a:off x="4326480" y="4726080"/>
            <a:ext cx="303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Listing des technologies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6" name="CustomShape 22"/>
          <p:cNvSpPr/>
          <p:nvPr/>
        </p:nvSpPr>
        <p:spPr>
          <a:xfrm>
            <a:off x="4307040" y="5126400"/>
            <a:ext cx="4360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Démonstratio</a:t>
            </a: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n de </a:t>
            </a: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l’implémentati</a:t>
            </a: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7" name="CustomShape 23"/>
          <p:cNvSpPr/>
          <p:nvPr/>
        </p:nvSpPr>
        <p:spPr>
          <a:xfrm>
            <a:off x="2368800" y="5458320"/>
            <a:ext cx="1913400" cy="423360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8" name="CustomShape 24"/>
          <p:cNvSpPr/>
          <p:nvPr/>
        </p:nvSpPr>
        <p:spPr>
          <a:xfrm>
            <a:off x="2368800" y="5912640"/>
            <a:ext cx="1913400" cy="423360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CustomShape 25"/>
          <p:cNvSpPr/>
          <p:nvPr/>
        </p:nvSpPr>
        <p:spPr>
          <a:xfrm>
            <a:off x="4284360" y="5543280"/>
            <a:ext cx="285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Difficultés rencontrées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0" name="CustomShape 26"/>
          <p:cNvSpPr/>
          <p:nvPr/>
        </p:nvSpPr>
        <p:spPr>
          <a:xfrm>
            <a:off x="4307040" y="5939640"/>
            <a:ext cx="171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36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Perspectives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2002320" y="2793600"/>
            <a:ext cx="8186760" cy="48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24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ndara"/>
                <a:ea typeface="Arial"/>
              </a:rPr>
              <a:t>Il existe plusieurs manières de se former dans la société. Généralement, on se forme soit dans une école, en utilisant des livres, ou en s’achetant un cours en ligne.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2" name="CustomShape 2"/>
          <p:cNvSpPr/>
          <p:nvPr/>
        </p:nvSpPr>
        <p:spPr>
          <a:xfrm>
            <a:off x="3145680" y="1787040"/>
            <a:ext cx="59004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b="1" lang="fr-FR" sz="2800" spc="-1" strike="noStrike">
                <a:solidFill>
                  <a:srgbClr val="1c8efb"/>
                </a:solidFill>
                <a:latin typeface="Arial"/>
                <a:ea typeface="Arial"/>
              </a:rPr>
              <a:t>Le </a:t>
            </a:r>
            <a:r>
              <a:rPr b="1" lang="fr-FR" sz="2800" spc="-1" strike="noStrike">
                <a:solidFill>
                  <a:srgbClr val="fdaa07"/>
                </a:solidFill>
                <a:latin typeface="Arial"/>
                <a:ea typeface="Arial"/>
              </a:rPr>
              <a:t>contexte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TextShape 1"/>
          <p:cNvSpPr txBox="1"/>
          <p:nvPr/>
        </p:nvSpPr>
        <p:spPr>
          <a:xfrm>
            <a:off x="1892880" y="2749320"/>
            <a:ext cx="9251640" cy="2030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932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entury"/>
                <a:ea typeface="Dosis"/>
              </a:rPr>
              <a:t>Désagréablement tous ces moyens de formation sont couteux, ou peu structuré. Un livre par exemple peut aller jusqu’à </a:t>
            </a:r>
            <a:r>
              <a:rPr b="1" lang="fr-FR" sz="2400" spc="-1" strike="noStrike">
                <a:solidFill>
                  <a:srgbClr val="000000"/>
                </a:solidFill>
                <a:latin typeface="Century"/>
                <a:ea typeface="Dosis"/>
              </a:rPr>
              <a:t>30000FCFA.</a:t>
            </a:r>
            <a:r>
              <a:rPr b="1" lang="fr-FR" sz="2400" spc="-1" strike="noStrike">
                <a:solidFill>
                  <a:srgbClr val="3d4965"/>
                </a:solidFill>
                <a:latin typeface="Century"/>
                <a:ea typeface="Dosi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32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CustomShape 2"/>
          <p:cNvSpPr/>
          <p:nvPr/>
        </p:nvSpPr>
        <p:spPr>
          <a:xfrm>
            <a:off x="3125880" y="1349640"/>
            <a:ext cx="90658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1" lang="fr-FR" sz="2800" spc="-1" strike="noStrike">
                <a:solidFill>
                  <a:srgbClr val="1c8efb"/>
                </a:solidFill>
                <a:latin typeface="Arial"/>
                <a:ea typeface="Arial"/>
              </a:rPr>
              <a:t>Identification du</a:t>
            </a:r>
            <a:r>
              <a:rPr b="1" lang="fr-FR" sz="2800" spc="-1" strike="noStrike">
                <a:solidFill>
                  <a:srgbClr val="fdaa07"/>
                </a:solidFill>
                <a:latin typeface="Arial"/>
                <a:ea typeface="Arial"/>
              </a:rPr>
              <a:t> Problème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TextShape 1"/>
          <p:cNvSpPr txBox="1"/>
          <p:nvPr/>
        </p:nvSpPr>
        <p:spPr>
          <a:xfrm>
            <a:off x="5730120" y="6471000"/>
            <a:ext cx="731160" cy="3862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fld id="{CA7CE408-A308-4A09-9744-AFDC4DC2604A}" type="slidenum">
              <a:rPr b="0" lang="en" sz="1600" spc="-1" strike="noStrike">
                <a:solidFill>
                  <a:srgbClr val="3c78d8"/>
                </a:solidFill>
                <a:latin typeface="Sniglet"/>
                <a:ea typeface="Snigle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926" name="TextShape 2"/>
          <p:cNvSpPr txBox="1"/>
          <p:nvPr/>
        </p:nvSpPr>
        <p:spPr>
          <a:xfrm>
            <a:off x="391680" y="5242320"/>
            <a:ext cx="5338080" cy="583920"/>
          </a:xfrm>
          <a:prstGeom prst="rect">
            <a:avLst/>
          </a:prstGeom>
          <a:solidFill>
            <a:srgbClr val="ff0708"/>
          </a:solidFill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onsolas"/>
                <a:ea typeface="Sniglet"/>
              </a:rPr>
              <a:t>Peu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7" name="Picture 2" descr=""/>
          <p:cNvPicPr/>
          <p:nvPr/>
        </p:nvPicPr>
        <p:blipFill>
          <a:blip r:embed="rId1"/>
          <a:stretch/>
        </p:blipFill>
        <p:spPr>
          <a:xfrm>
            <a:off x="391680" y="2626920"/>
            <a:ext cx="5338080" cy="2554200"/>
          </a:xfrm>
          <a:prstGeom prst="rect">
            <a:avLst/>
          </a:prstGeom>
          <a:ln>
            <a:noFill/>
          </a:ln>
        </p:spPr>
      </p:pic>
      <p:sp>
        <p:nvSpPr>
          <p:cNvPr id="928" name="CustomShape 3"/>
          <p:cNvSpPr/>
          <p:nvPr/>
        </p:nvSpPr>
        <p:spPr>
          <a:xfrm>
            <a:off x="2978640" y="968760"/>
            <a:ext cx="60926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3.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 Les solutions</a:t>
            </a: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existantes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29" name="Picture 3" descr=""/>
          <p:cNvPicPr/>
          <p:nvPr/>
        </p:nvPicPr>
        <p:blipFill>
          <a:blip r:embed="rId2"/>
          <a:stretch/>
        </p:blipFill>
        <p:spPr>
          <a:xfrm>
            <a:off x="6260040" y="2550960"/>
            <a:ext cx="5514480" cy="2630160"/>
          </a:xfrm>
          <a:prstGeom prst="rect">
            <a:avLst/>
          </a:prstGeom>
          <a:ln>
            <a:noFill/>
          </a:ln>
        </p:spPr>
      </p:pic>
      <p:sp>
        <p:nvSpPr>
          <p:cNvPr id="930" name="CustomShape 4"/>
          <p:cNvSpPr/>
          <p:nvPr/>
        </p:nvSpPr>
        <p:spPr>
          <a:xfrm>
            <a:off x="6260040" y="5181480"/>
            <a:ext cx="5514480" cy="644760"/>
          </a:xfrm>
          <a:prstGeom prst="rect">
            <a:avLst/>
          </a:prstGeom>
          <a:solidFill>
            <a:srgbClr val="6d00cc"/>
          </a:solidFill>
          <a:ln>
            <a:solidFill>
              <a:srgbClr val="6d00cc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onsolas"/>
                <a:ea typeface="Sniglet"/>
              </a:rPr>
              <a:t>Couteux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Shape 1"/>
          <p:cNvSpPr txBox="1"/>
          <p:nvPr/>
        </p:nvSpPr>
        <p:spPr>
          <a:xfrm>
            <a:off x="843120" y="2495520"/>
            <a:ext cx="10362960" cy="15462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8000" spc="-1" strike="noStrike">
                <a:solidFill>
                  <a:srgbClr val="3c78d8"/>
                </a:solidFill>
                <a:latin typeface="Chiller"/>
                <a:ea typeface="Sniglet"/>
              </a:rPr>
              <a:t>Le</a:t>
            </a:r>
            <a:r>
              <a:rPr b="0" lang="en" sz="8000" spc="-1" strike="noStrike">
                <a:solidFill>
                  <a:srgbClr val="3c78d8"/>
                </a:solidFill>
                <a:latin typeface="Chiller"/>
                <a:ea typeface="Sniglet"/>
              </a:rPr>
              <a:t>arn </a:t>
            </a:r>
            <a:r>
              <a:rPr b="0" lang="en" sz="8000" spc="-1" strike="noStrike">
                <a:solidFill>
                  <a:srgbClr val="3c78d8"/>
                </a:solidFill>
                <a:latin typeface="Chiller"/>
                <a:ea typeface="Sniglet"/>
              </a:rPr>
              <a:t>For </a:t>
            </a:r>
            <a:r>
              <a:rPr b="0" lang="en" sz="8000" spc="-1" strike="noStrike">
                <a:solidFill>
                  <a:srgbClr val="3c78d8"/>
                </a:solidFill>
                <a:latin typeface="Chiller"/>
                <a:ea typeface="Sniglet"/>
              </a:rPr>
              <a:t>AL</a:t>
            </a:r>
            <a:r>
              <a:rPr b="0" lang="en" sz="8000" spc="-1" strike="noStrike">
                <a:solidFill>
                  <a:srgbClr val="3c78d8"/>
                </a:solidFill>
                <a:latin typeface="Chiller"/>
                <a:ea typeface="Sniglet"/>
              </a:rPr>
              <a:t>L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CustomShape 2"/>
          <p:cNvSpPr/>
          <p:nvPr/>
        </p:nvSpPr>
        <p:spPr>
          <a:xfrm>
            <a:off x="5892480" y="1176840"/>
            <a:ext cx="1138680" cy="1367280"/>
          </a:xfrm>
          <a:custGeom>
            <a:avLst/>
            <a:gdLst/>
            <a:ahLst/>
            <a:rect l="l" t="t" r="r" b="b"/>
            <a:pathLst>
              <a:path w="16449" h="16668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3"/>
          <p:cNvSpPr/>
          <p:nvPr/>
        </p:nvSpPr>
        <p:spPr>
          <a:xfrm rot="1473000">
            <a:off x="4255200" y="1798560"/>
            <a:ext cx="665640" cy="768240"/>
          </a:xfrm>
          <a:custGeom>
            <a:avLst/>
            <a:gdLst/>
            <a:ahLst/>
            <a:rect l="l" t="t" r="r" b="b"/>
            <a:pathLst>
              <a:path w="18737" h="1825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4"/>
          <p:cNvSpPr/>
          <p:nvPr/>
        </p:nvSpPr>
        <p:spPr>
          <a:xfrm>
            <a:off x="5746680" y="1046520"/>
            <a:ext cx="291240" cy="335520"/>
          </a:xfrm>
          <a:custGeom>
            <a:avLst/>
            <a:gdLst/>
            <a:ah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5"/>
          <p:cNvSpPr/>
          <p:nvPr/>
        </p:nvSpPr>
        <p:spPr>
          <a:xfrm rot="2487000">
            <a:off x="5250240" y="2603520"/>
            <a:ext cx="207000" cy="238680"/>
          </a:xfrm>
          <a:custGeom>
            <a:avLst/>
            <a:gdLst/>
            <a:ahLst/>
            <a:rect l="l" t="t" r="r" b="b"/>
            <a:pathLst>
              <a:path w="15501" h="15063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TextShape 6"/>
          <p:cNvSpPr txBox="1"/>
          <p:nvPr/>
        </p:nvSpPr>
        <p:spPr>
          <a:xfrm>
            <a:off x="5730120" y="6471000"/>
            <a:ext cx="731160" cy="3862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fld id="{C939E5F1-3D7E-427D-BDFD-EE3DA7CB5C79}" type="slidenum">
              <a:rPr b="0" lang="en" sz="1600" spc="-1" strike="noStrike">
                <a:solidFill>
                  <a:srgbClr val="3c78d8"/>
                </a:solidFill>
                <a:latin typeface="Sniglet"/>
                <a:ea typeface="Snigle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937" name="CustomShape 7"/>
          <p:cNvSpPr/>
          <p:nvPr/>
        </p:nvSpPr>
        <p:spPr>
          <a:xfrm>
            <a:off x="3112920" y="30528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4.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Présentation de notre</a:t>
            </a: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solution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8" name="CustomShape 8"/>
          <p:cNvSpPr/>
          <p:nvPr/>
        </p:nvSpPr>
        <p:spPr>
          <a:xfrm>
            <a:off x="0" y="3795480"/>
            <a:ext cx="12204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1c4587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9"/>
          <p:cNvSpPr/>
          <p:nvPr/>
        </p:nvSpPr>
        <p:spPr>
          <a:xfrm>
            <a:off x="2806560" y="3771000"/>
            <a:ext cx="1080" cy="11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c78d8"/>
            </a:solidFill>
            <a:round/>
            <a:headEnd len="med" type="oval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0"/>
          <p:cNvSpPr/>
          <p:nvPr/>
        </p:nvSpPr>
        <p:spPr>
          <a:xfrm>
            <a:off x="6102360" y="3755160"/>
            <a:ext cx="1080" cy="11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c78d8"/>
            </a:solidFill>
            <a:round/>
            <a:headEnd len="med" type="oval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11"/>
          <p:cNvSpPr/>
          <p:nvPr/>
        </p:nvSpPr>
        <p:spPr>
          <a:xfrm>
            <a:off x="9385200" y="3755160"/>
            <a:ext cx="1080" cy="11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c78d8"/>
            </a:solidFill>
            <a:round/>
            <a:headEnd len="med" type="oval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2"/>
          <p:cNvSpPr/>
          <p:nvPr/>
        </p:nvSpPr>
        <p:spPr>
          <a:xfrm>
            <a:off x="1526400" y="4834080"/>
            <a:ext cx="236484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Un expert authentifié a notre plateforme va poster un syllabus composé de chapitres et de leçons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43" name="CustomShape 13"/>
          <p:cNvSpPr/>
          <p:nvPr/>
        </p:nvSpPr>
        <p:spPr>
          <a:xfrm>
            <a:off x="5172120" y="4826880"/>
            <a:ext cx="2437920" cy="16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La plateforme se charge de rechercher sur YouTube, des vidéos qui explique chaque leçon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4" name="CustomShape 14"/>
          <p:cNvSpPr/>
          <p:nvPr/>
        </p:nvSpPr>
        <p:spPr>
          <a:xfrm>
            <a:off x="8363880" y="4939560"/>
            <a:ext cx="2169720" cy="21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ndara"/>
                <a:ea typeface="Arial"/>
              </a:rPr>
              <a:t>La liaison entre le syllabus et les vidéos est effectué et sauvegardée dans notre base de données.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CustomShape 1"/>
          <p:cNvSpPr/>
          <p:nvPr/>
        </p:nvSpPr>
        <p:spPr>
          <a:xfrm>
            <a:off x="1779480" y="1006560"/>
            <a:ext cx="84610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360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ndara"/>
                <a:ea typeface="Arial"/>
              </a:rPr>
              <a:t>5. </a:t>
            </a:r>
            <a:r>
              <a:rPr b="1" lang="fr-FR" sz="2800" spc="-1" strike="noStrike">
                <a:solidFill>
                  <a:srgbClr val="1c8efb"/>
                </a:solidFill>
                <a:latin typeface="Candara"/>
                <a:ea typeface="Arial"/>
              </a:rPr>
              <a:t>Cycle de vie </a:t>
            </a:r>
            <a:r>
              <a:rPr b="1" lang="fr-FR" sz="2800" spc="-1" strike="noStrike">
                <a:solidFill>
                  <a:srgbClr val="fdaa07"/>
                </a:solidFill>
                <a:latin typeface="Candara"/>
                <a:ea typeface="Arial"/>
              </a:rPr>
              <a:t>logiciel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46" name="" descr=""/>
          <p:cNvPicPr/>
          <p:nvPr/>
        </p:nvPicPr>
        <p:blipFill>
          <a:blip r:embed="rId1"/>
          <a:stretch/>
        </p:blipFill>
        <p:spPr>
          <a:xfrm>
            <a:off x="1371600" y="2286000"/>
            <a:ext cx="9583200" cy="27788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Friar</Template>
  <TotalTime>1750</TotalTime>
  <Application>LibreOffice/6.4.7.2$Linux_X86_64 LibreOffice_project/40$Build-2</Application>
  <Words>632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2022-06-21T11:29:56Z</dcterms:created>
  <dc:creator>Essi Junior</dc:creator>
  <dc:description/>
  <dc:language>en-US</dc:language>
  <cp:lastModifiedBy/>
  <dcterms:modified xsi:type="dcterms:W3CDTF">2022-06-23T09:12:51Z</dcterms:modified>
  <cp:revision>101</cp:revision>
  <dc:subject/>
  <dc:title>INF3196 - Projet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