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Павлов Павел Евгеньевич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22418"/>
            <a:ext cx="4517572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 взаимодействующие с другими сопрограммами по принципу </a:t>
            </a:r>
            <a:r>
              <a:rPr lang="ru-RU" sz="3600" dirty="0" smtClean="0">
                <a:effectLst/>
              </a:rPr>
              <a:t>кооперативной многозадачности.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Golang</a:t>
            </a:r>
            <a:r>
              <a:rPr lang="en-US" sz="4000" dirty="0" smtClean="0"/>
              <a:t> (</a:t>
            </a:r>
            <a:r>
              <a:rPr lang="ru-RU" sz="4000" dirty="0" smtClean="0"/>
              <a:t>философия: «все </a:t>
            </a:r>
            <a:r>
              <a:rPr lang="ru-RU" sz="4000" dirty="0" err="1" smtClean="0"/>
              <a:t>горутина</a:t>
            </a:r>
            <a:r>
              <a:rPr lang="ru-RU" sz="4000" dirty="0" smtClean="0"/>
              <a:t>»)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45" y="4597853"/>
            <a:ext cx="2187485" cy="21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742950" indent="-742950">
              <a:buAutoNum type="arabicParenR"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Использовать </a:t>
            </a:r>
            <a:r>
              <a:rPr lang="en-US" sz="3600" dirty="0" smtClean="0"/>
              <a:t>Java Native Interface </a:t>
            </a:r>
            <a:r>
              <a:rPr lang="ru-RU" sz="3600" dirty="0" smtClean="0"/>
              <a:t>для вызова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en-US" sz="3600" dirty="0" smtClean="0"/>
              <a:t>C++20.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Модификация байт-кода </a:t>
            </a:r>
            <a:r>
              <a:rPr lang="en-US" sz="3600" dirty="0" smtClean="0"/>
              <a:t>Java.</a:t>
            </a:r>
            <a:endParaRPr lang="ru-RU" sz="3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52" y="4794794"/>
            <a:ext cx="2711087" cy="18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Работа будет проводиться на базе </a:t>
            </a:r>
            <a:r>
              <a:rPr lang="en-US" sz="3600" dirty="0" smtClean="0"/>
              <a:t>AOT </a:t>
            </a:r>
            <a:r>
              <a:rPr lang="ru-RU" sz="3600" dirty="0" smtClean="0"/>
              <a:t>компилятора </a:t>
            </a:r>
            <a:r>
              <a:rPr lang="en-US" sz="3600" dirty="0" smtClean="0"/>
              <a:t>Excelsior Jet.</a:t>
            </a:r>
          </a:p>
          <a:p>
            <a:pPr marL="0" indent="0" algn="ctr">
              <a:buNone/>
            </a:pPr>
            <a:r>
              <a:rPr lang="ru-RU" sz="3600" dirty="0" smtClean="0"/>
              <a:t>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Понять, как реализованы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en-US" sz="3600" dirty="0"/>
              <a:t> </a:t>
            </a:r>
            <a:r>
              <a:rPr lang="ru-RU" sz="3600" dirty="0" smtClean="0"/>
              <a:t>и </a:t>
            </a:r>
            <a:r>
              <a:rPr lang="en-US" sz="3600" dirty="0" err="1" smtClean="0"/>
              <a:t>Goland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Создать метрики сравнения реализаций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для этих двух языков.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компиляторе </a:t>
            </a:r>
            <a:r>
              <a:rPr lang="en-US" sz="3600" dirty="0" smtClean="0"/>
              <a:t>Excelsior Jet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метрики.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9" y="4072438"/>
            <a:ext cx="2414179" cy="2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186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Цель: эффективная реализация корутин Java. 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13</cp:revision>
  <dcterms:created xsi:type="dcterms:W3CDTF">2020-09-28T12:37:01Z</dcterms:created>
  <dcterms:modified xsi:type="dcterms:W3CDTF">2020-09-28T14:40:59Z</dcterms:modified>
</cp:coreProperties>
</file>