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5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6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B002-7648-42B4-99BE-36608A9679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CC53-1A76-4BE0-A2E0-D9994A63CC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5" y="3686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среде.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5" y="3244986"/>
            <a:ext cx="3901440" cy="2999060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Выполнил: Пантелеев Евгений</a:t>
            </a:r>
          </a:p>
          <a:p>
            <a:r>
              <a:rPr lang="ru-RU" sz="3200" dirty="0" smtClean="0"/>
              <a:t>Научный руководитель: Павлов Павел Евгеньевич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922418"/>
            <a:ext cx="4517572" cy="45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Сопрограммы, или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 – это легковесные потоки, взаимодействующие с другими сопрограммами по принципу </a:t>
            </a:r>
            <a:r>
              <a:rPr lang="ru-RU" sz="3600" dirty="0" smtClean="0">
                <a:effectLst/>
              </a:rPr>
              <a:t>кооперативной многозадачности.</a:t>
            </a:r>
            <a:endParaRPr lang="en-US" sz="3600" dirty="0" smtClean="0">
              <a:effectLst/>
            </a:endParaRPr>
          </a:p>
          <a:p>
            <a:pPr marL="0" indent="0">
              <a:buNone/>
            </a:pPr>
            <a:r>
              <a:rPr lang="ru-RU" sz="3600" dirty="0" smtClean="0"/>
              <a:t>	В связи с распространением </a:t>
            </a:r>
            <a:r>
              <a:rPr lang="ru-RU" sz="3600" dirty="0" err="1" smtClean="0"/>
              <a:t>микросервисной</a:t>
            </a:r>
            <a:r>
              <a:rPr lang="ru-RU" sz="3600" dirty="0" smtClean="0"/>
              <a:t> архитектуры приложений стали популярны и </a:t>
            </a:r>
            <a:r>
              <a:rPr lang="ru-RU" sz="3600" dirty="0" err="1" smtClean="0"/>
              <a:t>корутины</a:t>
            </a:r>
            <a:r>
              <a:rPr lang="ru-RU" sz="36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620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1" y="365125"/>
            <a:ext cx="11347268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Преимущества сопрограмм перед потоками.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4000" dirty="0"/>
              <a:t>П</a:t>
            </a:r>
            <a:r>
              <a:rPr lang="ru-RU" sz="4000" dirty="0" smtClean="0"/>
              <a:t>озволяют избежать накладные расходов на переключение потоков операционной системы.</a:t>
            </a:r>
          </a:p>
          <a:p>
            <a:pPr marL="514350" indent="-514350">
              <a:buAutoNum type="arabicParenR"/>
            </a:pPr>
            <a:r>
              <a:rPr lang="ru-RU" sz="4000" dirty="0" smtClean="0"/>
              <a:t>ОС имеют физическое ограничения на количество создаваемых потоков (3 – 5 тыс.). </a:t>
            </a:r>
            <a:r>
              <a:rPr lang="ru-RU" sz="4000" dirty="0" err="1" smtClean="0"/>
              <a:t>Корутины</a:t>
            </a:r>
            <a:r>
              <a:rPr lang="ru-RU" sz="4000" dirty="0" smtClean="0"/>
              <a:t> помогают избежать этой проблемы.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2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5789" cy="1325563"/>
          </a:xfrm>
        </p:spPr>
        <p:txBody>
          <a:bodyPr>
            <a:noAutofit/>
          </a:bodyPr>
          <a:lstStyle/>
          <a:p>
            <a:r>
              <a:rPr lang="ru-RU" sz="5400" dirty="0" smtClean="0"/>
              <a:t>Поддержка в языках программирования: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6" y="1933303"/>
            <a:ext cx="9263743" cy="424366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4000" dirty="0" err="1" smtClean="0"/>
              <a:t>Golang</a:t>
            </a:r>
            <a:r>
              <a:rPr lang="en-US" sz="4000" dirty="0" smtClean="0"/>
              <a:t> (</a:t>
            </a:r>
            <a:r>
              <a:rPr lang="ru-RU" sz="4000" dirty="0" smtClean="0"/>
              <a:t>философия: «все </a:t>
            </a:r>
            <a:r>
              <a:rPr lang="ru-RU" sz="4000" dirty="0" err="1" smtClean="0"/>
              <a:t>горутина</a:t>
            </a:r>
            <a:r>
              <a:rPr lang="ru-RU" sz="4000" dirty="0" smtClean="0"/>
              <a:t>»)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C++20</a:t>
            </a:r>
          </a:p>
          <a:p>
            <a:pPr marL="514350" indent="-514350">
              <a:buAutoNum type="arabicParenR"/>
            </a:pPr>
            <a:r>
              <a:rPr lang="en-US" sz="4000" dirty="0" err="1" smtClean="0"/>
              <a:t>Kotlin</a:t>
            </a:r>
            <a:endParaRPr lang="en-US" sz="4000" dirty="0" smtClean="0"/>
          </a:p>
          <a:p>
            <a:pPr marL="514350" indent="-514350">
              <a:buAutoNum type="arabicParenR"/>
            </a:pPr>
            <a:r>
              <a:rPr lang="en-US" sz="4000" dirty="0" smtClean="0"/>
              <a:t>C# </a:t>
            </a:r>
            <a:r>
              <a:rPr lang="ru-RU" sz="4000" dirty="0" smtClean="0"/>
              <a:t> и многие другие.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1691504"/>
            <a:ext cx="1541417" cy="1541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57" y="3359060"/>
            <a:ext cx="1392146" cy="1392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4" y="5003484"/>
            <a:ext cx="1173479" cy="11734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34" y="3657463"/>
            <a:ext cx="2187485" cy="21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0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Java?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err="1" smtClean="0"/>
              <a:t>Корутины</a:t>
            </a:r>
            <a:r>
              <a:rPr lang="ru-RU" sz="3600" dirty="0" smtClean="0"/>
              <a:t> не поддерживаются в </a:t>
            </a:r>
            <a:r>
              <a:rPr lang="en-US" sz="3600" dirty="0" err="1" smtClean="0"/>
              <a:t>OpenJDK</a:t>
            </a:r>
            <a:r>
              <a:rPr lang="ru-RU" sz="3600" dirty="0" smtClean="0"/>
              <a:t> на данный момент.</a:t>
            </a:r>
            <a:endParaRPr lang="ru-RU" sz="3600" dirty="0"/>
          </a:p>
          <a:p>
            <a:pPr marL="0" indent="0">
              <a:buNone/>
            </a:pPr>
            <a:r>
              <a:rPr lang="ru-RU" sz="3600" dirty="0" smtClean="0"/>
              <a:t>Сопрограммы в </a:t>
            </a:r>
            <a:r>
              <a:rPr lang="en-US" sz="3600" dirty="0" smtClean="0"/>
              <a:t>Java </a:t>
            </a:r>
            <a:r>
              <a:rPr lang="ru-RU" sz="3600" dirty="0" smtClean="0"/>
              <a:t>могут быть реализованы как потоки, что дает ограничения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95" y="3783580"/>
            <a:ext cx="3634196" cy="24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Loom project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25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/>
              <a:t>Project</a:t>
            </a:r>
            <a:r>
              <a:rPr lang="ru-RU" sz="4000" dirty="0"/>
              <a:t> </a:t>
            </a:r>
            <a:r>
              <a:rPr lang="ru-RU" sz="4000" dirty="0" err="1"/>
              <a:t>Loom</a:t>
            </a:r>
            <a:r>
              <a:rPr lang="ru-RU" sz="4000" dirty="0"/>
              <a:t> </a:t>
            </a:r>
            <a:r>
              <a:rPr lang="en-US" sz="4000" dirty="0" smtClean="0"/>
              <a:t>– </a:t>
            </a:r>
            <a:r>
              <a:rPr lang="ru-RU" sz="4000" dirty="0" smtClean="0"/>
              <a:t>исследовательский проект, целью которого является разработка новых возможностей </a:t>
            </a:r>
            <a:r>
              <a:rPr lang="en-US" sz="4000" dirty="0" smtClean="0"/>
              <a:t> Java VM</a:t>
            </a:r>
            <a:r>
              <a:rPr lang="ru-RU" sz="4000" dirty="0" smtClean="0"/>
              <a:t>, связанных с многопоточным программированием.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ru-RU" sz="4000" dirty="0" smtClean="0"/>
              <a:t>Одной из задач проекта является разработка сопрограмм</a:t>
            </a:r>
            <a:r>
              <a:rPr lang="en-US" sz="4000" dirty="0" smtClean="0"/>
              <a:t> </a:t>
            </a:r>
            <a:r>
              <a:rPr lang="ru-RU" sz="4000" dirty="0" smtClean="0"/>
              <a:t>для языка </a:t>
            </a:r>
            <a:r>
              <a:rPr lang="en-US" sz="4000" dirty="0" smtClean="0"/>
              <a:t>Java</a:t>
            </a:r>
            <a:r>
              <a:rPr lang="ru-RU" sz="4000" dirty="0" smtClean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391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64" y="365125"/>
            <a:ext cx="113995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Цель: эффективная реализация </a:t>
            </a:r>
            <a:r>
              <a:rPr lang="ru-RU" sz="5400" dirty="0" err="1" smtClean="0"/>
              <a:t>корутин</a:t>
            </a:r>
            <a:r>
              <a:rPr lang="ru-RU" sz="5400" dirty="0" smtClean="0"/>
              <a:t> </a:t>
            </a:r>
            <a:r>
              <a:rPr lang="en-US" sz="5400" dirty="0" smtClean="0"/>
              <a:t>Java.</a:t>
            </a:r>
            <a:r>
              <a:rPr lang="ru-RU" sz="5400" dirty="0" smtClean="0"/>
              <a:t>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389" y="1825625"/>
            <a:ext cx="108574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 smtClean="0"/>
              <a:t>Работа будет проводиться </a:t>
            </a:r>
            <a:r>
              <a:rPr lang="ru-RU" sz="3600" dirty="0" smtClean="0"/>
              <a:t>в рамках проекта </a:t>
            </a:r>
            <a:r>
              <a:rPr lang="en-US" sz="3600" dirty="0" smtClean="0"/>
              <a:t>Excelsior Research Virtual Machine.</a:t>
            </a:r>
            <a:endParaRPr lang="en-US" sz="3600" dirty="0" smtClean="0"/>
          </a:p>
          <a:p>
            <a:pPr marL="0" indent="0" algn="ctr">
              <a:buNone/>
            </a:pPr>
            <a:r>
              <a:rPr lang="ru-RU" sz="3600" dirty="0" smtClean="0"/>
              <a:t>Задачи: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Изучить существующие </a:t>
            </a:r>
            <a:r>
              <a:rPr lang="ru-RU" sz="3600" dirty="0" smtClean="0"/>
              <a:t>реализации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 smtClean="0"/>
              <a:t>в управляемых средах </a:t>
            </a:r>
            <a:r>
              <a:rPr lang="en-US" sz="3600" dirty="0" err="1" smtClean="0"/>
              <a:t>Kotlin</a:t>
            </a:r>
            <a:r>
              <a:rPr lang="ru-RU" sz="3600" dirty="0"/>
              <a:t>,</a:t>
            </a:r>
            <a:r>
              <a:rPr lang="ru-RU" sz="3600" dirty="0" smtClean="0"/>
              <a:t> </a:t>
            </a:r>
            <a:r>
              <a:rPr lang="en-US" sz="3600" dirty="0" err="1" smtClean="0"/>
              <a:t>Goland</a:t>
            </a:r>
            <a:r>
              <a:rPr lang="ru-RU" sz="3600" dirty="0" smtClean="0"/>
              <a:t> и </a:t>
            </a:r>
            <a:r>
              <a:rPr lang="ru-RU" sz="3600" dirty="0" smtClean="0"/>
              <a:t>проекта </a:t>
            </a:r>
            <a:r>
              <a:rPr lang="en-US" sz="3600" dirty="0" smtClean="0"/>
              <a:t>L</a:t>
            </a:r>
            <a:r>
              <a:rPr lang="en-US" sz="3600" dirty="0" smtClean="0"/>
              <a:t>oom.</a:t>
            </a:r>
            <a:endParaRPr lang="en-US" sz="3600" dirty="0" smtClean="0"/>
          </a:p>
          <a:p>
            <a:pPr marL="742950" indent="-742950">
              <a:buAutoNum type="arabicParenR"/>
            </a:pPr>
            <a:r>
              <a:rPr lang="ru-RU" sz="3600" dirty="0" smtClean="0"/>
              <a:t>Разработать </a:t>
            </a:r>
            <a:r>
              <a:rPr lang="ru-RU" sz="3600" dirty="0" smtClean="0"/>
              <a:t>метрики </a:t>
            </a:r>
            <a:r>
              <a:rPr lang="ru-RU" sz="3600" dirty="0" smtClean="0"/>
              <a:t>для сравнения эффективности различных реализаций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655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/>
              <a:t>Задачи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3) Реализовать </a:t>
            </a:r>
            <a:r>
              <a:rPr lang="ru-RU" sz="3600" dirty="0" err="1" smtClean="0"/>
              <a:t>поддежку</a:t>
            </a:r>
            <a:r>
              <a:rPr lang="ru-RU" sz="3600" dirty="0" smtClean="0"/>
              <a:t>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</a:t>
            </a:r>
            <a:r>
              <a:rPr lang="ru-RU" sz="3600" dirty="0"/>
              <a:t> </a:t>
            </a:r>
            <a:r>
              <a:rPr lang="ru-RU" sz="3600" dirty="0" smtClean="0"/>
              <a:t>в компиляторе </a:t>
            </a:r>
            <a:r>
              <a:rPr lang="en-US" sz="3600" dirty="0" smtClean="0"/>
              <a:t>Excelsior Jet</a:t>
            </a:r>
            <a:r>
              <a:rPr lang="ru-RU" sz="3600" dirty="0" smtClean="0"/>
              <a:t> с учетом особенностей языка </a:t>
            </a:r>
            <a:r>
              <a:rPr lang="en-US" sz="3600" dirty="0" smtClean="0"/>
              <a:t>Java. </a:t>
            </a:r>
            <a:r>
              <a:rPr lang="ru-RU" sz="3600" dirty="0" smtClean="0"/>
              <a:t>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4) </a:t>
            </a:r>
            <a:r>
              <a:rPr lang="ru-RU" sz="3600" dirty="0" smtClean="0"/>
              <a:t>Сравнить производительность с другими языками, используя ранее разработанные метрики. 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9" y="4072438"/>
            <a:ext cx="2414179" cy="26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19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195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среде.</vt:lpstr>
      <vt:lpstr>Введение</vt:lpstr>
      <vt:lpstr>Преимущества сопрограмм перед потоками.</vt:lpstr>
      <vt:lpstr>Поддержка в языках программирования:</vt:lpstr>
      <vt:lpstr>A Java?</vt:lpstr>
      <vt:lpstr>Loom project</vt:lpstr>
      <vt:lpstr>Цель: эффективная реализация корутин Java. </vt:lpstr>
      <vt:lpstr>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реализация сопрограмм в управляемой среде.</dc:title>
  <dc:creator>user</dc:creator>
  <cp:lastModifiedBy>user</cp:lastModifiedBy>
  <cp:revision>22</cp:revision>
  <dcterms:created xsi:type="dcterms:W3CDTF">2020-09-28T12:37:01Z</dcterms:created>
  <dcterms:modified xsi:type="dcterms:W3CDTF">2020-09-28T16:15:53Z</dcterms:modified>
</cp:coreProperties>
</file>