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0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7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4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BA71-3D0B-46CC-ACA0-733A4A4B9E63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C2FD-7882-4911-BA9B-F500B451D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jp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875" y="1381125"/>
            <a:ext cx="68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TA’s supplement Figure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719512" y="3819525"/>
            <a:ext cx="528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Images were analyzed by confocal microscopy.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2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4" y="3451027"/>
            <a:ext cx="2379989" cy="2379989"/>
          </a:xfr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42" y="3451027"/>
            <a:ext cx="2379989" cy="23799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6000" contras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53" y="3451027"/>
            <a:ext cx="2379989" cy="23799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4" y="1071038"/>
            <a:ext cx="2379989" cy="23799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53" y="1071037"/>
            <a:ext cx="2379989" cy="23799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42" y="1071037"/>
            <a:ext cx="2379990" cy="23799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53064" y="809426"/>
            <a:ext cx="23799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Wga-594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3052" y="809426"/>
            <a:ext cx="237998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rgbClr val="00B050"/>
                </a:solidFill>
              </a:rPr>
              <a:t>Mitotraker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 green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3041" y="809424"/>
            <a:ext cx="23799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</a:rPr>
              <a:t>Hoechst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3029" y="809426"/>
            <a:ext cx="23799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ysClr val="windowText" lastClr="000000"/>
                </a:solidFill>
              </a:rPr>
              <a:t>Merge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67737" y="2122531"/>
            <a:ext cx="23799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Live </a:t>
            </a:r>
            <a:r>
              <a:rPr lang="en-US" altLang="ko-KR" sz="1050" b="1" dirty="0" err="1" smtClean="0"/>
              <a:t>HeLa</a:t>
            </a:r>
            <a:r>
              <a:rPr lang="en-US" altLang="ko-KR" sz="1050" b="1" dirty="0" smtClean="0"/>
              <a:t> cell</a:t>
            </a:r>
            <a:endParaRPr lang="ko-KR" altLang="en-US" sz="105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67737" y="4502521"/>
            <a:ext cx="237998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Apoptotic </a:t>
            </a:r>
            <a:r>
              <a:rPr lang="en-US" altLang="ko-KR" sz="1050" b="1" dirty="0" err="1" smtClean="0"/>
              <a:t>HeLa</a:t>
            </a:r>
            <a:r>
              <a:rPr lang="en-US" altLang="ko-KR" sz="1050" b="1" dirty="0" smtClean="0"/>
              <a:t> cell</a:t>
            </a:r>
            <a:endParaRPr lang="ko-KR" altLang="en-US" sz="105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27" y="3451026"/>
            <a:ext cx="2372292" cy="23799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26" y="1071034"/>
            <a:ext cx="2372291" cy="23722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916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CSBI</dc:creator>
  <cp:lastModifiedBy>Yim Nambin</cp:lastModifiedBy>
  <cp:revision>21</cp:revision>
  <dcterms:created xsi:type="dcterms:W3CDTF">2013-05-27T04:00:17Z</dcterms:created>
  <dcterms:modified xsi:type="dcterms:W3CDTF">2013-05-27T09:53:00Z</dcterms:modified>
</cp:coreProperties>
</file>