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256" r:id="rId2"/>
    <p:sldId id="379" r:id="rId3"/>
    <p:sldId id="386" r:id="rId4"/>
    <p:sldId id="396" r:id="rId5"/>
    <p:sldId id="387" r:id="rId6"/>
    <p:sldId id="388" r:id="rId7"/>
    <p:sldId id="389" r:id="rId8"/>
    <p:sldId id="391" r:id="rId9"/>
    <p:sldId id="390" r:id="rId10"/>
    <p:sldId id="392" r:id="rId11"/>
    <p:sldId id="393" r:id="rId12"/>
    <p:sldId id="394" r:id="rId13"/>
    <p:sldId id="395" r:id="rId14"/>
    <p:sldId id="300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9FF"/>
    <a:srgbClr val="008DF6"/>
    <a:srgbClr val="FFDE75"/>
    <a:srgbClr val="FFFF89"/>
    <a:srgbClr val="9BD4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660"/>
  </p:normalViewPr>
  <p:slideViewPr>
    <p:cSldViewPr>
      <p:cViewPr>
        <p:scale>
          <a:sx n="125" d="100"/>
          <a:sy n="125" d="100"/>
        </p:scale>
        <p:origin x="-112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5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0E753-5B8A-45C6-80D4-4DDA3F84D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32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4675D-6572-4703-A72D-64510FBFCB2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827088" y="3213100"/>
            <a:ext cx="77771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63373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63373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6911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928802"/>
            <a:ext cx="8640960" cy="147002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Week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: </a:t>
            </a:r>
            <a:r>
              <a:rPr lang="en-US" altLang="ko-KR" dirty="0" smtClean="0"/>
              <a:t>Traffic Simulation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move_car</a:t>
            </a:r>
            <a:r>
              <a:rPr lang="en-US" altLang="ko-KR" dirty="0" smtClean="0"/>
              <a:t> in traffic_car.py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move_car</a:t>
            </a:r>
            <a:r>
              <a:rPr lang="en-US" altLang="ko-KR" dirty="0" smtClean="0"/>
              <a:t> (car, times=1)</a:t>
            </a:r>
          </a:p>
          <a:p>
            <a:pPr lvl="1"/>
            <a:r>
              <a:rPr lang="en-US" altLang="ko-KR" dirty="0" smtClean="0"/>
              <a:t>Input </a:t>
            </a:r>
          </a:p>
          <a:p>
            <a:pPr lvl="2"/>
            <a:r>
              <a:rPr lang="en-US" altLang="ko-KR" dirty="0" smtClean="0"/>
              <a:t>car: Car object</a:t>
            </a:r>
          </a:p>
          <a:p>
            <a:pPr lvl="2"/>
            <a:r>
              <a:rPr lang="en-US" altLang="ko-KR" dirty="0" smtClean="0"/>
              <a:t>times: Integer</a:t>
            </a:r>
          </a:p>
          <a:p>
            <a:pPr lvl="1"/>
            <a:r>
              <a:rPr lang="en-US" altLang="ko-KR" dirty="0" smtClean="0"/>
              <a:t>‘car’ moves </a:t>
            </a:r>
            <a:r>
              <a:rPr lang="en-US" altLang="ko-KR" dirty="0" err="1" smtClean="0"/>
              <a:t>car.unit_length</a:t>
            </a:r>
            <a:r>
              <a:rPr lang="en-US" altLang="ko-KR" dirty="0" smtClean="0"/>
              <a:t>*times steps forward.</a:t>
            </a:r>
          </a:p>
          <a:p>
            <a:pPr lvl="1"/>
            <a:r>
              <a:rPr lang="en-US" altLang="ko-KR" dirty="0" smtClean="0"/>
              <a:t>Each movement of length </a:t>
            </a:r>
            <a:r>
              <a:rPr lang="en-US" altLang="ko-KR" dirty="0" err="1" smtClean="0"/>
              <a:t>car.unit_length</a:t>
            </a:r>
            <a:r>
              <a:rPr lang="en-US" altLang="ko-KR" dirty="0" smtClean="0"/>
              <a:t> should be shown on the graphic animation</a:t>
            </a:r>
          </a:p>
          <a:p>
            <a:pPr lvl="1"/>
            <a:r>
              <a:rPr lang="en-US" altLang="ko-KR" dirty="0" smtClean="0"/>
              <a:t>The meaning ‘forward’ depends on the road number.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example, if </a:t>
            </a:r>
            <a:r>
              <a:rPr lang="en-US" altLang="ko-KR" dirty="0" err="1" smtClean="0"/>
              <a:t>car.road</a:t>
            </a:r>
            <a:r>
              <a:rPr lang="en-US" altLang="ko-KR" dirty="0" smtClean="0"/>
              <a:t> == 0, car must move towards to top (because, ‘forward’ means up  on the road 0) using the following instruction</a:t>
            </a:r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5108991"/>
            <a:ext cx="57606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33400" lvl="1" indent="-533400">
              <a:buNone/>
            </a:pPr>
            <a:endParaRPr lang="en-US" altLang="ko-KR" b="1" dirty="0" smtClean="0">
              <a:latin typeface="Courier" pitchFamily="49" charset="0"/>
            </a:endParaRPr>
          </a:p>
          <a:p>
            <a:pPr marL="533400" lvl="1" indent="-533400">
              <a:buNone/>
            </a:pPr>
            <a:r>
              <a:rPr lang="en-US" altLang="ko-KR" b="1" dirty="0" smtClean="0">
                <a:latin typeface="Courier" pitchFamily="49" charset="0"/>
              </a:rPr>
              <a:t>for </a:t>
            </a:r>
            <a:r>
              <a:rPr lang="en-US" altLang="ko-KR" b="1" dirty="0" err="1">
                <a:latin typeface="Courier" pitchFamily="49" charset="0"/>
              </a:rPr>
              <a:t>i</a:t>
            </a:r>
            <a:r>
              <a:rPr lang="en-US" altLang="ko-KR" b="1" dirty="0">
                <a:latin typeface="Courier" pitchFamily="49" charset="0"/>
              </a:rPr>
              <a:t> in range(times):</a:t>
            </a:r>
          </a:p>
          <a:p>
            <a:pPr marL="533400" lvl="1" indent="-533400">
              <a:buNone/>
            </a:pPr>
            <a:r>
              <a:rPr lang="en-US" altLang="ko-KR" b="1" dirty="0">
                <a:latin typeface="Courier" pitchFamily="49" charset="0"/>
              </a:rPr>
              <a:t>	</a:t>
            </a:r>
            <a:r>
              <a:rPr lang="en-US" altLang="ko-KR" b="1" dirty="0" err="1">
                <a:latin typeface="Courier" pitchFamily="49" charset="0"/>
              </a:rPr>
              <a:t>car.layer.move</a:t>
            </a:r>
            <a:r>
              <a:rPr lang="en-US" altLang="ko-KR" b="1" dirty="0">
                <a:latin typeface="Courier" pitchFamily="49" charset="0"/>
              </a:rPr>
              <a:t>(0, -</a:t>
            </a:r>
            <a:r>
              <a:rPr lang="en-US" altLang="ko-KR" b="1" dirty="0" err="1">
                <a:latin typeface="Courier" pitchFamily="49" charset="0"/>
              </a:rPr>
              <a:t>car.unit_length</a:t>
            </a:r>
            <a:r>
              <a:rPr lang="en-US" altLang="ko-KR" b="1" dirty="0">
                <a:latin typeface="Courier" pitchFamily="49" charset="0"/>
              </a:rPr>
              <a:t>)</a:t>
            </a:r>
          </a:p>
          <a:p>
            <a:pPr marL="533400" indent="-533400"/>
            <a:endParaRPr lang="ko-KR" alt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find_action_function</a:t>
            </a:r>
            <a:r>
              <a:rPr lang="en-US" altLang="ko-KR" sz="2800" dirty="0" smtClean="0"/>
              <a:t> in </a:t>
            </a:r>
            <a:r>
              <a:rPr lang="en-US" altLang="ko-KR" sz="2800" dirty="0"/>
              <a:t>traffic_car.py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find_action_function</a:t>
            </a:r>
            <a:r>
              <a:rPr lang="en-US" altLang="ko-KR" dirty="0" smtClean="0"/>
              <a:t> (car, </a:t>
            </a:r>
            <a:r>
              <a:rPr lang="en-US" altLang="ko-KR" dirty="0" err="1" smtClean="0"/>
              <a:t>traffic_sign</a:t>
            </a:r>
            <a:r>
              <a:rPr lang="en-US" altLang="ko-KR" dirty="0" smtClean="0"/>
              <a:t>=‘all’)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car : Car object</a:t>
            </a:r>
          </a:p>
          <a:p>
            <a:pPr lvl="2"/>
            <a:r>
              <a:rPr lang="en-US" altLang="ko-KR" dirty="0" err="1" smtClean="0"/>
              <a:t>traffic_sign</a:t>
            </a:r>
            <a:r>
              <a:rPr lang="en-US" altLang="ko-KR" dirty="0" smtClean="0"/>
              <a:t> : Current signal of traffic light. one of (‘red’, ‘yellow’, ‘left’, ‘ green’)</a:t>
            </a:r>
          </a:p>
          <a:p>
            <a:pPr lvl="1"/>
            <a:r>
              <a:rPr lang="en-US" altLang="ko-KR" dirty="0" smtClean="0"/>
              <a:t>Output</a:t>
            </a:r>
          </a:p>
          <a:p>
            <a:pPr lvl="2"/>
            <a:r>
              <a:rPr lang="en-US" altLang="ko-KR" dirty="0" smtClean="0"/>
              <a:t>function: Proper action function depending on car sign and traffic sign. If they didn’t match, return None</a:t>
            </a:r>
          </a:p>
          <a:p>
            <a:pPr lvl="1"/>
            <a:r>
              <a:rPr lang="en-US" altLang="ko-KR" dirty="0" smtClean="0"/>
              <a:t>Check the sign of ‘car’ and ‘</a:t>
            </a:r>
            <a:r>
              <a:rPr lang="en-US" altLang="ko-KR" dirty="0" err="1" smtClean="0"/>
              <a:t>traffic_sign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If they are met, return appropriate </a:t>
            </a:r>
            <a:r>
              <a:rPr lang="en-US" altLang="ko-KR" dirty="0" err="1" smtClean="0"/>
              <a:t>actions_function</a:t>
            </a:r>
            <a:r>
              <a:rPr lang="en-US" altLang="ko-KR" dirty="0" smtClean="0"/>
              <a:t>. Otherwise return None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example, </a:t>
            </a:r>
            <a:r>
              <a:rPr lang="en-US" altLang="ko-KR" dirty="0" err="1" smtClean="0"/>
              <a:t>car.sign</a:t>
            </a:r>
            <a:r>
              <a:rPr lang="en-US" altLang="ko-KR" dirty="0" smtClean="0"/>
              <a:t> == ‘left’ and </a:t>
            </a:r>
            <a:r>
              <a:rPr lang="en-US" altLang="ko-KR" dirty="0" err="1" smtClean="0"/>
              <a:t>traffic_sign</a:t>
            </a:r>
            <a:r>
              <a:rPr lang="en-US" altLang="ko-KR" dirty="0" smtClean="0"/>
              <a:t> is ‘left’ or ‘all’, then we can make car </a:t>
            </a:r>
            <a:r>
              <a:rPr lang="en-US" altLang="ko-KR" dirty="0" err="1" smtClean="0"/>
              <a:t>turn_left</a:t>
            </a:r>
            <a:r>
              <a:rPr lang="en-US" altLang="ko-KR" dirty="0" smtClean="0"/>
              <a:t>. So we can return the action </a:t>
            </a:r>
            <a:r>
              <a:rPr lang="en-US" altLang="ko-KR" dirty="0" err="1" smtClean="0"/>
              <a:t>fuction</a:t>
            </a:r>
            <a:r>
              <a:rPr lang="en-US" altLang="ko-KR" b="1" dirty="0" smtClean="0">
                <a:latin typeface="Courier" pitchFamily="49" charset="0"/>
              </a:rPr>
              <a:t> </a:t>
            </a:r>
            <a:r>
              <a:rPr lang="en-US" altLang="ko-KR" b="1" dirty="0" err="1" smtClean="0">
                <a:latin typeface="Courier" pitchFamily="49" charset="0"/>
              </a:rPr>
              <a:t>turn_left_car</a:t>
            </a:r>
            <a:endParaRPr lang="en-US" altLang="ko-KR" b="1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move_car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find_action_function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implementing </a:t>
            </a:r>
            <a:r>
              <a:rPr lang="en-US" altLang="ko-KR" dirty="0" err="1" smtClean="0"/>
              <a:t>move_car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find_action_function</a:t>
            </a:r>
            <a:r>
              <a:rPr lang="en-US" altLang="ko-KR" dirty="0" smtClean="0"/>
              <a:t> </a:t>
            </a:r>
            <a:r>
              <a:rPr lang="en-US" altLang="ko-KR" dirty="0"/>
              <a:t>function, if you modify ends of line in traffic_simulation.py to execute </a:t>
            </a:r>
            <a:r>
              <a:rPr lang="en-US" altLang="ko-KR" dirty="0" smtClean="0"/>
              <a:t>traffic_simulation3 </a:t>
            </a:r>
            <a:r>
              <a:rPr lang="en-US" altLang="ko-KR" dirty="0"/>
              <a:t>like this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you can see the results in ‘traffic_simulation3.avi’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26806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traffic_simulation4 in traffic_simulation.py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‘traffic_simulation3’ has the same signal order of ‘traffic_simluation1’</a:t>
            </a:r>
          </a:p>
          <a:p>
            <a:r>
              <a:rPr lang="en-US" altLang="ko-KR" dirty="0" smtClean="0"/>
              <a:t>‘traffic_simulation4’ will take the same signal order of ‘traffic_simulation2’, </a:t>
            </a:r>
          </a:p>
          <a:p>
            <a:pPr lvl="1"/>
            <a:r>
              <a:rPr lang="en-US" altLang="ko-KR" dirty="0" smtClean="0"/>
              <a:t>but you should use sleep(1) only after the yellow signal is turned 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traffic_simulation4(</a:t>
            </a:r>
            <a:r>
              <a:rPr lang="en-US" altLang="ko-KR" dirty="0" err="1" smtClean="0"/>
              <a:t>how_many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input ‘</a:t>
            </a:r>
            <a:r>
              <a:rPr lang="en-US" altLang="ko-KR" dirty="0" err="1" smtClean="0"/>
              <a:t>how_many</a:t>
            </a:r>
            <a:r>
              <a:rPr lang="en-US" altLang="ko-KR" dirty="0" smtClean="0"/>
              <a:t>’ means the number of cars on each road.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After you implement traffic_simulation4, </a:t>
            </a:r>
            <a:r>
              <a:rPr lang="en-US" altLang="ko-KR" dirty="0"/>
              <a:t>you can see </a:t>
            </a:r>
            <a:r>
              <a:rPr lang="en-US" altLang="ko-KR" dirty="0" smtClean="0"/>
              <a:t>the same </a:t>
            </a:r>
            <a:r>
              <a:rPr lang="en-US" altLang="ko-KR" dirty="0"/>
              <a:t>results in ‘</a:t>
            </a:r>
            <a:r>
              <a:rPr lang="en-US" altLang="ko-KR" dirty="0" smtClean="0"/>
              <a:t>traffic_simulation4.avi</a:t>
            </a:r>
            <a:r>
              <a:rPr lang="en-US" altLang="ko-KR" dirty="0"/>
              <a:t>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48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Any Questions?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Traffic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Implement the traffic signal simulation for intersection with car movement</a:t>
            </a:r>
            <a:endParaRPr lang="ko-KR" altLang="en-US" sz="20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4454678" cy="41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Traffic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9237"/>
          </a:xfrm>
        </p:spPr>
        <p:txBody>
          <a:bodyPr/>
          <a:lstStyle/>
          <a:p>
            <a:r>
              <a:rPr lang="en-US" altLang="ko-KR" sz="1800" dirty="0" smtClean="0"/>
              <a:t>4 python files in traffic simulation</a:t>
            </a:r>
          </a:p>
          <a:p>
            <a:pPr lvl="1"/>
            <a:r>
              <a:rPr lang="en-US" altLang="ko-KR" sz="1600" dirty="0" smtClean="0"/>
              <a:t>traffic_background.py : for drawing background</a:t>
            </a:r>
          </a:p>
          <a:p>
            <a:pPr lvl="2"/>
            <a:r>
              <a:rPr lang="en-US" altLang="ko-KR" sz="1400" dirty="0" smtClean="0"/>
              <a:t>functions</a:t>
            </a:r>
          </a:p>
          <a:p>
            <a:pPr lvl="3"/>
            <a:r>
              <a:rPr lang="en-US" altLang="ko-KR" sz="1400" dirty="0" err="1" smtClean="0"/>
              <a:t>draw_background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traffic_signal.py : for signal object</a:t>
            </a:r>
          </a:p>
          <a:p>
            <a:pPr lvl="2"/>
            <a:r>
              <a:rPr lang="en-US" altLang="ko-KR" sz="1400" dirty="0" smtClean="0"/>
              <a:t>Class</a:t>
            </a:r>
          </a:p>
          <a:p>
            <a:pPr lvl="3"/>
            <a:r>
              <a:rPr lang="en-US" altLang="ko-KR" sz="1400" dirty="0" smtClean="0"/>
              <a:t>Signal : layer, red, green, </a:t>
            </a:r>
            <a:r>
              <a:rPr lang="en-US" altLang="ko-KR" sz="1400" dirty="0" err="1" smtClean="0"/>
              <a:t>left_turn</a:t>
            </a:r>
            <a:r>
              <a:rPr lang="en-US" altLang="ko-KR" sz="1400" dirty="0" smtClean="0"/>
              <a:t>, yellow</a:t>
            </a:r>
          </a:p>
          <a:p>
            <a:pPr lvl="2"/>
            <a:r>
              <a:rPr lang="en-US" altLang="ko-KR" sz="1400" dirty="0" smtClean="0"/>
              <a:t>Functions</a:t>
            </a:r>
          </a:p>
          <a:p>
            <a:pPr lvl="3"/>
            <a:r>
              <a:rPr lang="en-US" altLang="ko-KR" sz="1400" dirty="0" err="1" smtClean="0"/>
              <a:t>make_signal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make_signals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u="sng" dirty="0" err="1" smtClean="0">
                <a:solidFill>
                  <a:srgbClr val="FF0000"/>
                </a:solidFill>
              </a:rPr>
              <a:t>set_signal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/>
              <a:t>traffic_car.py : for car object</a:t>
            </a:r>
          </a:p>
          <a:p>
            <a:pPr lvl="2"/>
            <a:r>
              <a:rPr lang="en-US" altLang="ko-KR" sz="1400" dirty="0" smtClean="0"/>
              <a:t>Class</a:t>
            </a:r>
          </a:p>
          <a:p>
            <a:pPr lvl="3"/>
            <a:r>
              <a:rPr lang="en-US" altLang="ko-KR" sz="1400" dirty="0" smtClean="0"/>
              <a:t>Car : layer, sign, </a:t>
            </a:r>
            <a:r>
              <a:rPr lang="en-US" altLang="ko-KR" sz="1400" dirty="0" err="1" smtClean="0"/>
              <a:t>sign_layer</a:t>
            </a:r>
            <a:r>
              <a:rPr lang="en-US" altLang="ko-KR" sz="1400" dirty="0" smtClean="0"/>
              <a:t>, road, </a:t>
            </a:r>
            <a:r>
              <a:rPr lang="en-US" altLang="ko-KR" sz="1400" dirty="0" err="1" smtClean="0"/>
              <a:t>road_w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unit_length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is_ready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Functions</a:t>
            </a:r>
          </a:p>
          <a:p>
            <a:pPr lvl="3"/>
            <a:r>
              <a:rPr lang="en-US" altLang="ko-KR" sz="1400" dirty="0" err="1" smtClean="0"/>
              <a:t>make_car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make_cars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>
                <a:solidFill>
                  <a:srgbClr val="FF0000"/>
                </a:solidFill>
              </a:rPr>
              <a:t>move_car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make_straight_sign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go_straight_car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turn_left_car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turn_right_car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find_action_function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car_action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traffic_simulation.py : for simulation</a:t>
            </a:r>
          </a:p>
          <a:p>
            <a:pPr lvl="2"/>
            <a:r>
              <a:rPr lang="en-US" altLang="ko-KR" sz="1400" dirty="0" smtClean="0"/>
              <a:t>Global variables</a:t>
            </a:r>
          </a:p>
          <a:p>
            <a:pPr lvl="3"/>
            <a:r>
              <a:rPr lang="en-US" altLang="ko-KR" sz="1400" dirty="0" err="1" smtClean="0"/>
              <a:t>canvas_w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road_w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canvas_size</a:t>
            </a:r>
            <a:r>
              <a:rPr lang="en-US" altLang="ko-KR" sz="1400" dirty="0" smtClean="0"/>
              <a:t>, canvas, roads, lights</a:t>
            </a:r>
          </a:p>
          <a:p>
            <a:pPr lvl="2"/>
            <a:r>
              <a:rPr lang="en-US" altLang="ko-KR" sz="1400" dirty="0" smtClean="0"/>
              <a:t>Functions</a:t>
            </a:r>
          </a:p>
          <a:p>
            <a:pPr lvl="3"/>
            <a:r>
              <a:rPr lang="en-US" altLang="ko-KR" sz="1400" u="sng" dirty="0" err="1" smtClean="0"/>
              <a:t>get_ready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is_empty</a:t>
            </a:r>
            <a:r>
              <a:rPr lang="en-US" altLang="ko-KR" sz="1400" dirty="0" smtClean="0"/>
              <a:t>, </a:t>
            </a:r>
            <a:r>
              <a:rPr lang="en-US" altLang="ko-KR" sz="1400" u="sng" dirty="0" err="1" smtClean="0"/>
              <a:t>road_action</a:t>
            </a:r>
            <a:r>
              <a:rPr lang="en-US" altLang="ko-KR" sz="1400" dirty="0" smtClean="0"/>
              <a:t>, traffic_simulation1, </a:t>
            </a:r>
            <a:r>
              <a:rPr lang="en-US" altLang="ko-KR" sz="1400" dirty="0" smtClean="0">
                <a:solidFill>
                  <a:srgbClr val="FF0000"/>
                </a:solidFill>
              </a:rPr>
              <a:t>traffic_simulation2</a:t>
            </a:r>
            <a:r>
              <a:rPr lang="en-US" altLang="ko-KR" sz="1400" dirty="0" smtClean="0"/>
              <a:t>, traffic_simulation3, </a:t>
            </a:r>
            <a:r>
              <a:rPr lang="en-US" altLang="ko-KR" sz="1400" dirty="0" smtClean="0">
                <a:solidFill>
                  <a:srgbClr val="FF0000"/>
                </a:solidFill>
              </a:rPr>
              <a:t>traffic_simulation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functions need to aware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traffic_car.py</a:t>
            </a:r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go_straight_car</a:t>
            </a:r>
            <a:r>
              <a:rPr lang="en-US" altLang="ko-KR" dirty="0"/>
              <a:t>(car)</a:t>
            </a:r>
          </a:p>
          <a:p>
            <a:pPr lvl="2"/>
            <a:r>
              <a:rPr lang="en-US" altLang="ko-KR" dirty="0"/>
              <a:t>Car goes straight further and </a:t>
            </a:r>
            <a:r>
              <a:rPr lang="en-US" altLang="ko-KR" dirty="0" err="1"/>
              <a:t>disappers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turn_left_car</a:t>
            </a:r>
            <a:r>
              <a:rPr lang="en-US" altLang="ko-KR" dirty="0"/>
              <a:t> (car)</a:t>
            </a:r>
          </a:p>
          <a:p>
            <a:pPr lvl="2"/>
            <a:r>
              <a:rPr lang="en-US" altLang="ko-KR" dirty="0"/>
              <a:t>Car is turning left and go further and </a:t>
            </a:r>
            <a:r>
              <a:rPr lang="en-US" altLang="ko-KR" dirty="0" err="1"/>
              <a:t>disappers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turn_right_car</a:t>
            </a:r>
            <a:r>
              <a:rPr lang="en-US" altLang="ko-KR" dirty="0"/>
              <a:t> (car)</a:t>
            </a:r>
          </a:p>
          <a:p>
            <a:pPr lvl="2"/>
            <a:r>
              <a:rPr lang="en-US" altLang="ko-KR" dirty="0"/>
              <a:t>Car is turning right and go further and </a:t>
            </a:r>
            <a:r>
              <a:rPr lang="en-US" altLang="ko-KR" dirty="0" err="1"/>
              <a:t>disappers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traffic_simulation.py </a:t>
            </a:r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get_ready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first car of roads moves to starting </a:t>
            </a:r>
            <a:r>
              <a:rPr lang="en-US" altLang="ko-KR" dirty="0" smtClean="0"/>
              <a:t>position</a:t>
            </a:r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is_empty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Return True if every road has no car, False otherwise.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road_action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Send the first car ready if '</a:t>
            </a:r>
            <a:r>
              <a:rPr lang="en-US" altLang="ko-KR" dirty="0" err="1"/>
              <a:t>traffic_sign</a:t>
            </a:r>
            <a:r>
              <a:rPr lang="en-US" altLang="ko-KR" dirty="0"/>
              <a:t>' and the sign of the car are met.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the car was moved, pop it from the road, otherwise just leave it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9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set_signal</a:t>
            </a:r>
            <a:r>
              <a:rPr lang="en-US" altLang="ko-KR" dirty="0" smtClean="0"/>
              <a:t> in traffic_signal.py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set_signal</a:t>
            </a:r>
            <a:r>
              <a:rPr lang="en-US" altLang="ko-KR" sz="2400" dirty="0" smtClean="0"/>
              <a:t>(signal, light)</a:t>
            </a:r>
          </a:p>
          <a:p>
            <a:pPr lvl="1"/>
            <a:r>
              <a:rPr lang="en-US" altLang="ko-KR" sz="2000" dirty="0" smtClean="0"/>
              <a:t>Input</a:t>
            </a:r>
          </a:p>
          <a:p>
            <a:pPr lvl="2"/>
            <a:r>
              <a:rPr lang="en-US" altLang="ko-KR" sz="1800" dirty="0" smtClean="0"/>
              <a:t>signal : a signal object</a:t>
            </a:r>
          </a:p>
          <a:p>
            <a:pPr lvl="2"/>
            <a:r>
              <a:rPr lang="en-US" altLang="ko-KR" sz="1800" dirty="0" smtClean="0"/>
              <a:t>light : one of the strings ‘red’ , ‘yellow’, ‘green’, ‘left’</a:t>
            </a:r>
          </a:p>
          <a:p>
            <a:pPr lvl="1"/>
            <a:r>
              <a:rPr lang="en-US" altLang="ko-KR" sz="2000" dirty="0" smtClean="0"/>
              <a:t>Changes the signal to display the requested light pattern. Set the right color for ‘light’ and black for others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 smtClean="0"/>
              <a:t>For example, if you get a light ‘red’, then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you need to change the color of signal object’s variable using following instructions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4581128"/>
            <a:ext cx="6840760" cy="19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sz="2000" b="1" dirty="0">
                <a:latin typeface="Courier" pitchFamily="49" charset="0"/>
              </a:rPr>
              <a:t> </a:t>
            </a:r>
            <a:endParaRPr lang="en-US" altLang="ko-KR" sz="2000" b="1" dirty="0" smtClean="0">
              <a:latin typeface="Courier" pitchFamily="49" charset="0"/>
            </a:endParaRPr>
          </a:p>
          <a:p>
            <a:pPr marL="0" lvl="1"/>
            <a:r>
              <a:rPr lang="en-US" altLang="ko-KR" sz="2000" b="1" dirty="0" smtClean="0">
                <a:latin typeface="Courier" pitchFamily="49" charset="0"/>
              </a:rPr>
              <a:t> </a:t>
            </a:r>
            <a:r>
              <a:rPr lang="en-US" altLang="ko-KR" sz="2000" b="1" dirty="0" err="1" smtClean="0">
                <a:latin typeface="Courier" pitchFamily="49" charset="0"/>
              </a:rPr>
              <a:t>signal.red.setFillColor</a:t>
            </a:r>
            <a:r>
              <a:rPr lang="en-US" altLang="ko-KR" sz="2000" b="1" dirty="0">
                <a:latin typeface="Courier" pitchFamily="49" charset="0"/>
              </a:rPr>
              <a:t>(‘red’)</a:t>
            </a:r>
          </a:p>
          <a:p>
            <a:pPr marL="0" lvl="1"/>
            <a:r>
              <a:rPr lang="en-US" altLang="ko-KR" sz="2000" b="1" dirty="0">
                <a:latin typeface="Courier" pitchFamily="49" charset="0"/>
              </a:rPr>
              <a:t> </a:t>
            </a:r>
            <a:r>
              <a:rPr lang="en-US" altLang="ko-KR" sz="2000" b="1" dirty="0" err="1" smtClean="0">
                <a:latin typeface="Courier" pitchFamily="49" charset="0"/>
              </a:rPr>
              <a:t>signal.yellow.setFillColor</a:t>
            </a:r>
            <a:r>
              <a:rPr lang="en-US" altLang="ko-KR" sz="2000" b="1" dirty="0">
                <a:latin typeface="Courier" pitchFamily="49" charset="0"/>
              </a:rPr>
              <a:t>(‘black’)</a:t>
            </a:r>
          </a:p>
          <a:p>
            <a:pPr marL="0" lvl="1"/>
            <a:r>
              <a:rPr lang="en-US" altLang="ko-KR" sz="2000" b="1" dirty="0">
                <a:latin typeface="Courier" pitchFamily="49" charset="0"/>
              </a:rPr>
              <a:t> </a:t>
            </a:r>
            <a:r>
              <a:rPr lang="en-US" altLang="ko-KR" sz="2000" b="1" dirty="0" err="1" smtClean="0">
                <a:latin typeface="Courier" pitchFamily="49" charset="0"/>
              </a:rPr>
              <a:t>signal.green.setFillColor</a:t>
            </a:r>
            <a:r>
              <a:rPr lang="en-US" altLang="ko-KR" sz="2000" b="1" dirty="0">
                <a:latin typeface="Courier" pitchFamily="49" charset="0"/>
              </a:rPr>
              <a:t>(‘black’) </a:t>
            </a:r>
          </a:p>
          <a:p>
            <a:pPr marL="0" lvl="1"/>
            <a:r>
              <a:rPr lang="en-US" altLang="ko-KR" sz="2000" b="1" dirty="0">
                <a:latin typeface="Courier" pitchFamily="49" charset="0"/>
              </a:rPr>
              <a:t> </a:t>
            </a:r>
            <a:r>
              <a:rPr lang="en-US" altLang="ko-KR" sz="2000" b="1" dirty="0" err="1" smtClean="0">
                <a:latin typeface="Courier" pitchFamily="49" charset="0"/>
              </a:rPr>
              <a:t>signal.left_turn.setFillColor</a:t>
            </a:r>
            <a:r>
              <a:rPr lang="en-US" altLang="ko-KR" sz="2000" b="1" dirty="0">
                <a:latin typeface="Courier" pitchFamily="49" charset="0"/>
              </a:rPr>
              <a:t>(‘black</a:t>
            </a:r>
            <a:r>
              <a:rPr lang="en-US" altLang="ko-KR" sz="2000" b="1" dirty="0" smtClean="0">
                <a:latin typeface="Courier" pitchFamily="49" charset="0"/>
              </a:rPr>
              <a:t>’)</a:t>
            </a:r>
          </a:p>
          <a:p>
            <a:pPr marL="0" lvl="1"/>
            <a:endParaRPr lang="ko-KR" altLang="en-US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set_signal</a:t>
            </a:r>
            <a:r>
              <a:rPr lang="en-US" altLang="ko-KR" dirty="0"/>
              <a:t> in traffic_signal.py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implementing </a:t>
            </a:r>
            <a:r>
              <a:rPr lang="en-US" altLang="ko-KR" dirty="0" err="1" smtClean="0"/>
              <a:t>set_signal</a:t>
            </a:r>
            <a:r>
              <a:rPr lang="en-US" altLang="ko-KR" dirty="0" smtClean="0"/>
              <a:t> function, if you modify ends of line in traffic_simulation.py to execute traffic_simulation1 like this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you can get following result</a:t>
            </a:r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7" y="2060848"/>
            <a:ext cx="6058746" cy="1571844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1667108" cy="166710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339752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92" y="4365104"/>
            <a:ext cx="1648055" cy="1676634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65104"/>
            <a:ext cx="1695687" cy="170521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512947" y="51371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99735" y="51223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15" y="4374630"/>
            <a:ext cx="1705213" cy="1667108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16" idx="2"/>
            <a:endCxn id="8" idx="2"/>
          </p:cNvCxnSpPr>
          <p:nvPr/>
        </p:nvCxnSpPr>
        <p:spPr>
          <a:xfrm rot="5400000" flipH="1">
            <a:off x="4797909" y="2751425"/>
            <a:ext cx="9526" cy="6571100"/>
          </a:xfrm>
          <a:prstGeom prst="bentConnector3">
            <a:avLst>
              <a:gd name="adj1" fmla="val -239974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traffic_simulation2 in traffic_simulation.py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signal order of ‘traffic_simulation1’ is little bit strange</a:t>
            </a:r>
          </a:p>
          <a:p>
            <a:pPr lvl="1"/>
            <a:r>
              <a:rPr lang="en-US" altLang="ko-KR" dirty="0" smtClean="0"/>
              <a:t>All lights change at the same time</a:t>
            </a:r>
          </a:p>
          <a:p>
            <a:r>
              <a:rPr lang="en-US" altLang="ko-KR" dirty="0" smtClean="0"/>
              <a:t>Only the signal of roads should be changed, and the signal order is like following.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After </a:t>
            </a:r>
            <a:r>
              <a:rPr lang="en-US" altLang="ko-KR" dirty="0"/>
              <a:t>signal of the road 0 </a:t>
            </a:r>
            <a:r>
              <a:rPr lang="en-US" altLang="ko-KR" dirty="0" smtClean="0"/>
              <a:t>changed in above order, that of road 1 start to change to yellow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9" y="2956886"/>
            <a:ext cx="827838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traffic_simulation2 in traffic_simulation.py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you modify ends of line in traffic_simulation.py to execute </a:t>
            </a:r>
            <a:r>
              <a:rPr lang="en-US" altLang="ko-KR" dirty="0" smtClean="0"/>
              <a:t>traffic_simulation2 </a:t>
            </a:r>
            <a:r>
              <a:rPr lang="en-US" altLang="ko-KR" dirty="0"/>
              <a:t>like </a:t>
            </a:r>
            <a:r>
              <a:rPr lang="en-US" altLang="ko-KR" dirty="0" smtClean="0"/>
              <a:t>this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you can get following results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but, </a:t>
            </a:r>
            <a:r>
              <a:rPr lang="en-US" altLang="ko-KR" dirty="0"/>
              <a:t>current traffic_simulation2, left and yellow signal is missing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363324" cy="159089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1715183" cy="1730429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31" y="4255740"/>
            <a:ext cx="1635657" cy="168700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786"/>
            <a:ext cx="1658913" cy="168103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538016" y="50733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80112" y="505426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728" y="37797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next road start!</a:t>
            </a:r>
            <a:endParaRPr lang="ko-KR" altLang="en-US" b="1" dirty="0"/>
          </a:p>
        </p:txBody>
      </p:sp>
      <p:cxnSp>
        <p:nvCxnSpPr>
          <p:cNvPr id="11" name="구부러진 연결선 10"/>
          <p:cNvCxnSpPr>
            <a:endCxn id="10" idx="2"/>
          </p:cNvCxnSpPr>
          <p:nvPr/>
        </p:nvCxnSpPr>
        <p:spPr>
          <a:xfrm rot="5400000" flipH="1" flipV="1">
            <a:off x="2562355" y="4484781"/>
            <a:ext cx="905186" cy="23378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2"/>
            <a:endCxn id="5" idx="2"/>
          </p:cNvCxnSpPr>
          <p:nvPr/>
        </p:nvCxnSpPr>
        <p:spPr>
          <a:xfrm rot="5400000">
            <a:off x="4503076" y="2892895"/>
            <a:ext cx="24699" cy="6092545"/>
          </a:xfrm>
          <a:prstGeom prst="bentConnector3">
            <a:avLst>
              <a:gd name="adj1" fmla="val 102554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traffic_simulation2 in traffic_simulation.py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adding left, and yellow signal, change traffic_simulation2 to following this picture. Be aware the sleep time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0" y="2060848"/>
            <a:ext cx="6325752" cy="43524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44008" y="4725144"/>
            <a:ext cx="158417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59632" y="2780928"/>
            <a:ext cx="1584176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88224" y="4941168"/>
            <a:ext cx="512664" cy="18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580526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75656" y="5017368"/>
            <a:ext cx="576064" cy="203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15816" y="321297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 Black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11833</TotalTime>
  <Words>794</Words>
  <Application>Microsoft Office PowerPoint</Application>
  <PresentationFormat>화면 슬라이드 쇼(4:3)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1_기본 디자인</vt:lpstr>
      <vt:lpstr>Week 10 : Traffic Simulation</vt:lpstr>
      <vt:lpstr>Traffic Simulation</vt:lpstr>
      <vt:lpstr>Traffic Simulation</vt:lpstr>
      <vt:lpstr>Some functions need to aware</vt:lpstr>
      <vt:lpstr>set_signal in traffic_signal.py</vt:lpstr>
      <vt:lpstr>set_signal in traffic_signal.py</vt:lpstr>
      <vt:lpstr>traffic_simulation2 in traffic_simulation.py</vt:lpstr>
      <vt:lpstr>traffic_simulation2 in traffic_simulation.py</vt:lpstr>
      <vt:lpstr>traffic_simulation2 in traffic_simulation.py</vt:lpstr>
      <vt:lpstr>move_car in traffic_car.py</vt:lpstr>
      <vt:lpstr>find_action_function in traffic_car.py </vt:lpstr>
      <vt:lpstr>move_car, find_action_function</vt:lpstr>
      <vt:lpstr>traffic_simulation4 in traffic_simulation.py</vt:lpstr>
      <vt:lpstr>Any Questions?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QTboy</dc:creator>
  <cp:lastModifiedBy>Jaeung Han</cp:lastModifiedBy>
  <cp:revision>1054</cp:revision>
  <dcterms:created xsi:type="dcterms:W3CDTF">2006-02-22T05:11:53Z</dcterms:created>
  <dcterms:modified xsi:type="dcterms:W3CDTF">2012-04-27T06:08:15Z</dcterms:modified>
</cp:coreProperties>
</file>