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3"/>
  </p:notesMasterIdLst>
  <p:sldIdLst>
    <p:sldId id="256" r:id="rId2"/>
    <p:sldId id="261" r:id="rId3"/>
    <p:sldId id="413" r:id="rId4"/>
    <p:sldId id="414" r:id="rId5"/>
    <p:sldId id="415" r:id="rId6"/>
    <p:sldId id="416" r:id="rId7"/>
    <p:sldId id="411" r:id="rId8"/>
    <p:sldId id="417" r:id="rId9"/>
    <p:sldId id="418" r:id="rId10"/>
    <p:sldId id="420" r:id="rId11"/>
    <p:sldId id="300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F6"/>
    <a:srgbClr val="5BB9FF"/>
    <a:srgbClr val="9BD4FF"/>
    <a:srgbClr val="FFDE75"/>
    <a:srgbClr val="FFFF8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4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5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29A25C-3033-405C-8980-0B53B27C08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2344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굴림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B10D2-9EC9-4638-9332-A8D2B3BFD750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41F75-6A5C-479D-BEED-CA7A03A06024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04C20-CB80-4ADF-BCC4-2E5A73E04302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827088" y="3213100"/>
            <a:ext cx="77771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굴림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63373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63373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6911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굴림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  <a:cs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굴림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굴림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굴림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  <a:cs typeface="굴림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굴림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28813"/>
            <a:ext cx="8029575" cy="1470025"/>
          </a:xfrm>
        </p:spPr>
        <p:txBody>
          <a:bodyPr/>
          <a:lstStyle/>
          <a:p>
            <a:pPr eaLnBrk="1" hangingPunct="1"/>
            <a:r>
              <a:rPr lang="en-US" altLang="ko-KR" smtClean="0"/>
              <a:t>Week </a:t>
            </a:r>
            <a:r>
              <a:rPr lang="en-US" altLang="ko-KR" smtClean="0"/>
              <a:t>11: </a:t>
            </a:r>
            <a:r>
              <a:rPr lang="en-US" altLang="ko-KR" dirty="0" smtClean="0"/>
              <a:t>Objects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Summary  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543925" cy="5329237"/>
          </a:xfrm>
        </p:spPr>
        <p:txBody>
          <a:bodyPr/>
          <a:lstStyle/>
          <a:p>
            <a:r>
              <a:rPr lang="en-US" altLang="ko-KR" dirty="0" smtClean="0"/>
              <a:t>Using a template file in download board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sz="1800" dirty="0" smtClean="0"/>
              <a:t>1. make your own animal (or anything) object which provides following method</a:t>
            </a:r>
            <a:br>
              <a:rPr lang="en-US" altLang="ko-KR" sz="1800" dirty="0" smtClean="0"/>
            </a:br>
            <a:r>
              <a:rPr lang="en-US" altLang="ko-KR" sz="1800" dirty="0" smtClean="0"/>
              <a:t>	moving in the canvas (like </a:t>
            </a:r>
            <a:r>
              <a:rPr lang="en-US" altLang="ko-KR" sz="1800" dirty="0" err="1" smtClean="0"/>
              <a:t>mario.move</a:t>
            </a:r>
            <a:r>
              <a:rPr lang="en-US" altLang="ko-KR" sz="1800" dirty="0" smtClean="0"/>
              <a:t>(10, 20) )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		moving the part of body (like </a:t>
            </a:r>
            <a:r>
              <a:rPr lang="en-US" altLang="ko-KR" sz="1800" dirty="0" err="1" smtClean="0"/>
              <a:t>mario.shoe_move</a:t>
            </a:r>
            <a:r>
              <a:rPr lang="en-US" altLang="ko-KR" sz="1800" dirty="0" smtClean="0"/>
              <a:t>() )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		special function (like </a:t>
            </a:r>
            <a:r>
              <a:rPr lang="en-US" altLang="ko-KR" sz="1800" dirty="0" err="1" smtClean="0"/>
              <a:t>mario.supermario</a:t>
            </a:r>
            <a:r>
              <a:rPr lang="en-US" altLang="ko-KR" sz="1800" dirty="0" smtClean="0"/>
              <a:t>() )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	it should have parameters for the constructor and you must not use the graphical objects outside the object</a:t>
            </a:r>
          </a:p>
          <a:p>
            <a:pPr>
              <a:buFont typeface="Wingdings" pitchFamily="2" charset="2"/>
              <a:buNone/>
            </a:pPr>
            <a:endParaRPr lang="en-US" altLang="ko-KR" sz="1800" dirty="0" smtClean="0"/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	2. make your own background scene </a:t>
            </a:r>
            <a:br>
              <a:rPr lang="en-US" altLang="ko-KR" sz="1800" dirty="0" smtClean="0"/>
            </a:br>
            <a:r>
              <a:rPr lang="en-US" altLang="ko-KR" sz="1800" dirty="0" smtClean="0"/>
              <a:t>(in ‘</a:t>
            </a:r>
            <a:r>
              <a:rPr lang="en-US" altLang="ko-KR" sz="1800" dirty="0" err="1" smtClean="0"/>
              <a:t>draw_scene</a:t>
            </a:r>
            <a:r>
              <a:rPr lang="en-US" altLang="ko-KR" sz="1800" dirty="0" smtClean="0"/>
              <a:t>’ method of ‘_World’ object)</a:t>
            </a:r>
          </a:p>
          <a:p>
            <a:pPr>
              <a:buFont typeface="Wingdings" pitchFamily="2" charset="2"/>
              <a:buNone/>
            </a:pPr>
            <a:endParaRPr lang="en-US" altLang="ko-KR" sz="1800" dirty="0" smtClean="0"/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	3. make animation scenario </a:t>
            </a:r>
          </a:p>
          <a:p>
            <a:pPr>
              <a:buFont typeface="Wingdings" pitchFamily="2" charset="2"/>
              <a:buNone/>
            </a:pPr>
            <a:endParaRPr lang="en-US" altLang="ko-KR" sz="1800" dirty="0" smtClean="0"/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	4. make interactive program </a:t>
            </a:r>
            <a:br>
              <a:rPr lang="en-US" altLang="ko-KR" sz="1800" dirty="0" smtClean="0"/>
            </a:br>
            <a:r>
              <a:rPr lang="en-US" altLang="ko-KR" sz="1800" dirty="0" smtClean="0"/>
              <a:t>	</a:t>
            </a:r>
            <a:endParaRPr lang="ko-KR" altLang="en-US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Be Creative! Have fun!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Today’s Tasks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Upgrade your wonderful animal!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Recall the animal you created</a:t>
            </a:r>
            <a:endParaRPr lang="ko-KR" altLang="en-US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But this time, make it much more elegant</a:t>
            </a:r>
          </a:p>
          <a:p>
            <a:endParaRPr lang="en-US" altLang="ko-KR" smtClean="0"/>
          </a:p>
          <a:p>
            <a:r>
              <a:rPr lang="en-US" altLang="ko-KR" smtClean="0"/>
              <a:t>Use Python Objects so that you can make it like Hubo (cs1robots)</a:t>
            </a:r>
            <a:endParaRPr lang="ko-KR" altLang="en-US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13" y="2357438"/>
            <a:ext cx="13573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1785938"/>
            <a:ext cx="1571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63" y="1143000"/>
            <a:ext cx="28575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Making the animal object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en-US" altLang="ko-KR" smtClean="0"/>
              <a:t>1. it should have parameters for the constructor </a:t>
            </a:r>
          </a:p>
          <a:p>
            <a:pPr lvl="1"/>
            <a:r>
              <a:rPr lang="en-US" altLang="ko-KR" smtClean="0"/>
              <a:t>E.g.) initial position, colors, size, options, etc.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2. it must have methods that can be used to move it on the canvas, and to move its body parts. </a:t>
            </a:r>
          </a:p>
          <a:p>
            <a:pPr lvl="1"/>
            <a:r>
              <a:rPr lang="en-US" altLang="ko-KR" smtClean="0"/>
              <a:t>You must not use the graphical objects outside the object</a:t>
            </a:r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3. it must have at least one event method which can change the animal’s shape or do the special action </a:t>
            </a:r>
          </a:p>
          <a:p>
            <a:pPr lvl="1"/>
            <a:r>
              <a:rPr lang="en-US" altLang="ko-KR" smtClean="0"/>
              <a:t>E.g.) becoming supermario, laying eggs, transforming etc.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– Supermario </a:t>
            </a:r>
            <a:endParaRPr lang="ko-KR" altLang="en-US" sz="1600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235200"/>
            <a:ext cx="615632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233863"/>
            <a:ext cx="28479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925" y="1000125"/>
            <a:ext cx="3544888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4786313"/>
            <a:ext cx="6183313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그룹 10"/>
          <p:cNvGrpSpPr>
            <a:grpSpLocks/>
          </p:cNvGrpSpPr>
          <p:nvPr/>
        </p:nvGrpSpPr>
        <p:grpSpPr bwMode="auto">
          <a:xfrm>
            <a:off x="2286000" y="3786188"/>
            <a:ext cx="60325" cy="381000"/>
            <a:chOff x="5072066" y="2643182"/>
            <a:chExt cx="45719" cy="260033"/>
          </a:xfrm>
        </p:grpSpPr>
        <p:sp>
          <p:nvSpPr>
            <p:cNvPr id="8" name="타원 7"/>
            <p:cNvSpPr/>
            <p:nvPr/>
          </p:nvSpPr>
          <p:spPr>
            <a:xfrm>
              <a:off x="5072066" y="2643182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072066" y="2740694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072066" y="2857709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2463" y="1604963"/>
            <a:ext cx="785812" cy="33813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>
            <a:off x="1438275" y="1774825"/>
            <a:ext cx="4562475" cy="1111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2188" y="1571625"/>
            <a:ext cx="200025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name for the Canvas we will use</a:t>
            </a:r>
            <a:endParaRPr lang="ko-KR" altLang="en-US" sz="1600" dirty="0">
              <a:latin typeface="+mn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1625" y="4143375"/>
            <a:ext cx="2000250" cy="285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" name="직선 화살표 연결선 22"/>
          <p:cNvCxnSpPr>
            <a:stCxn id="21" idx="3"/>
          </p:cNvCxnSpPr>
          <p:nvPr/>
        </p:nvCxnSpPr>
        <p:spPr>
          <a:xfrm>
            <a:off x="3571875" y="4286250"/>
            <a:ext cx="928688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00563" y="4071938"/>
            <a:ext cx="3643312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Don’t forget adding</a:t>
            </a:r>
            <a:endParaRPr lang="ko-KR" altLang="en-US" sz="16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28875" y="3733800"/>
            <a:ext cx="6143625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Background(not moving object) drawing code should be here</a:t>
            </a:r>
            <a:endParaRPr lang="ko-KR" alt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- Supermario</a:t>
            </a:r>
            <a:endParaRPr lang="ko-KR" altLang="en-US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075" y="1428750"/>
            <a:ext cx="5218113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075" y="4086225"/>
            <a:ext cx="37544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7" name="그룹 5"/>
          <p:cNvGrpSpPr>
            <a:grpSpLocks/>
          </p:cNvGrpSpPr>
          <p:nvPr/>
        </p:nvGrpSpPr>
        <p:grpSpPr bwMode="auto">
          <a:xfrm>
            <a:off x="2428875" y="3548063"/>
            <a:ext cx="60325" cy="381000"/>
            <a:chOff x="5072066" y="2643182"/>
            <a:chExt cx="45719" cy="260033"/>
          </a:xfrm>
        </p:grpSpPr>
        <p:sp>
          <p:nvSpPr>
            <p:cNvPr id="7" name="타원 6"/>
            <p:cNvSpPr/>
            <p:nvPr/>
          </p:nvSpPr>
          <p:spPr>
            <a:xfrm>
              <a:off x="5072066" y="2643182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072066" y="2740694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072066" y="2857709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6063" y="3590925"/>
            <a:ext cx="3571875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Object drawing code should be here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1625" y="4052888"/>
            <a:ext cx="2428875" cy="285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>
            <a:off x="4000500" y="4195763"/>
            <a:ext cx="500063" cy="158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0563" y="4000500"/>
            <a:ext cx="4424362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Don’t forget!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4643438"/>
            <a:ext cx="5929312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lt"/>
              </a:rPr>
              <a:t>If you want to insert any moving object in the scene, 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you can </a:t>
            </a:r>
            <a:r>
              <a:rPr lang="en-US" altLang="ko-KR" dirty="0" smtClean="0">
                <a:latin typeface="+mn-lt"/>
              </a:rPr>
              <a:t>make another class </a:t>
            </a:r>
            <a:r>
              <a:rPr lang="en-US" altLang="ko-KR" dirty="0">
                <a:latin typeface="+mn-lt"/>
              </a:rPr>
              <a:t>for </a:t>
            </a:r>
            <a:r>
              <a:rPr lang="en-US" altLang="ko-KR" dirty="0" smtClean="0">
                <a:latin typeface="+mn-lt"/>
              </a:rPr>
              <a:t>that, e.g.</a:t>
            </a:r>
            <a:endParaRPr lang="en-US" altLang="ko-KR" dirty="0">
              <a:latin typeface="+mn-lt"/>
            </a:endParaRPr>
          </a:p>
        </p:txBody>
      </p:sp>
      <p:pic>
        <p:nvPicPr>
          <p:cNvPr id="820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3288" y="5357813"/>
            <a:ext cx="44545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4713" y="6486525"/>
            <a:ext cx="38401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05" name="그룹 17"/>
          <p:cNvGrpSpPr>
            <a:grpSpLocks/>
          </p:cNvGrpSpPr>
          <p:nvPr/>
        </p:nvGrpSpPr>
        <p:grpSpPr bwMode="auto">
          <a:xfrm>
            <a:off x="2582863" y="6048375"/>
            <a:ext cx="60325" cy="381000"/>
            <a:chOff x="5072066" y="2643182"/>
            <a:chExt cx="45719" cy="260033"/>
          </a:xfrm>
        </p:grpSpPr>
        <p:sp>
          <p:nvSpPr>
            <p:cNvPr id="19" name="타원 18"/>
            <p:cNvSpPr/>
            <p:nvPr/>
          </p:nvSpPr>
          <p:spPr>
            <a:xfrm>
              <a:off x="5072066" y="2643182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072066" y="2740694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072066" y="2857709"/>
              <a:ext cx="45719" cy="45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- </a:t>
            </a:r>
            <a:r>
              <a:rPr lang="en-US" altLang="ko-KR" dirty="0" err="1" smtClean="0"/>
              <a:t>Supermario</a:t>
            </a:r>
            <a:r>
              <a:rPr lang="en-US" altLang="ko-KR" dirty="0" smtClean="0"/>
              <a:t> </a:t>
            </a:r>
            <a:endParaRPr lang="en-US" altLang="ko-KR" sz="1600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see how it works!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 can’t see the mushroom. Where is it?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What if we want to cheat, starting as the </a:t>
            </a:r>
            <a:r>
              <a:rPr lang="en-US" altLang="ko-KR" dirty="0" err="1" smtClean="0"/>
              <a:t>supermario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714500"/>
            <a:ext cx="534511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6143625"/>
            <a:ext cx="49117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25" y="4619625"/>
            <a:ext cx="44799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- Supermario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Let’s make the animation using Objects</a:t>
            </a:r>
          </a:p>
          <a:p>
            <a:endParaRPr lang="ko-KR" altLang="en-US" smtClean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1857375"/>
            <a:ext cx="3906838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85938"/>
            <a:ext cx="3571875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- Supermario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Make it interactive!</a:t>
            </a:r>
          </a:p>
          <a:p>
            <a:endParaRPr lang="en-US" altLang="ko-KR" smtClean="0"/>
          </a:p>
          <a:p>
            <a:r>
              <a:rPr lang="en-US" altLang="ko-KR" smtClean="0"/>
              <a:t>We want to make kind of game using keyboard input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2714625"/>
            <a:ext cx="378618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86375" y="4000500"/>
            <a:ext cx="30003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+mn-lt"/>
              </a:rPr>
              <a:t>Let’s see the demo</a:t>
            </a:r>
            <a:endParaRPr lang="ko-KR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 Black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14806</TotalTime>
  <Words>255</Words>
  <Application>Microsoft Office PowerPoint</Application>
  <PresentationFormat>화면 슬라이드 쇼(4:3)</PresentationFormat>
  <Paragraphs>75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1_기본 디자인</vt:lpstr>
      <vt:lpstr>Week 11: Objects</vt:lpstr>
      <vt:lpstr>Today’s Tasks</vt:lpstr>
      <vt:lpstr>Recall the animal you created</vt:lpstr>
      <vt:lpstr>Making the animal object</vt:lpstr>
      <vt:lpstr>Example – Supermario </vt:lpstr>
      <vt:lpstr>Example - Supermario</vt:lpstr>
      <vt:lpstr>Example - Supermario </vt:lpstr>
      <vt:lpstr>Example - Supermario</vt:lpstr>
      <vt:lpstr>Example - Supermario</vt:lpstr>
      <vt:lpstr>Summary  </vt:lpstr>
      <vt:lpstr>Be Creative! Have fun!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QTboy</dc:creator>
  <cp:lastModifiedBy>Goolbee</cp:lastModifiedBy>
  <cp:revision>934</cp:revision>
  <dcterms:created xsi:type="dcterms:W3CDTF">2010-04-23T08:28:56Z</dcterms:created>
  <dcterms:modified xsi:type="dcterms:W3CDTF">2012-05-06T15:03:13Z</dcterms:modified>
</cp:coreProperties>
</file>