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0E292-8443-412C-A0B6-0CFF5CAFE92C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D7AED2CD-70D8-4221-9D15-B1D90A49A3A0}">
      <dgm:prSet phldrT="[텍스트]"/>
      <dgm:spPr/>
      <dgm:t>
        <a:bodyPr/>
        <a:lstStyle/>
        <a:p>
          <a:pPr latinLnBrk="1"/>
          <a:r>
            <a:rPr lang="en-US" altLang="ko-KR" dirty="0">
              <a:latin typeface="Times New Roman" panose="02020603050405020304" pitchFamily="18" charset="0"/>
              <a:cs typeface="Times New Roman" panose="02020603050405020304" pitchFamily="18" charset="0"/>
            </a:rPr>
            <a:t>Read tags.csv</a:t>
          </a:r>
          <a:endParaRPr lang="ko-KR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E3504-A94C-4B3A-95A9-6F6708A67692}" type="parTrans" cxnId="{96A39F34-3E5C-4953-AE14-1E10B637EB09}">
      <dgm:prSet/>
      <dgm:spPr/>
      <dgm:t>
        <a:bodyPr/>
        <a:lstStyle/>
        <a:p>
          <a:pPr latinLnBrk="1"/>
          <a:endParaRPr lang="ko-KR" altLang="en-US"/>
        </a:p>
      </dgm:t>
    </dgm:pt>
    <dgm:pt modelId="{9D93C1DC-9D3E-426D-8A6E-15B28E8494F5}" type="sibTrans" cxnId="{96A39F34-3E5C-4953-AE14-1E10B637EB09}">
      <dgm:prSet/>
      <dgm:spPr/>
      <dgm:t>
        <a:bodyPr/>
        <a:lstStyle/>
        <a:p>
          <a:pPr latinLnBrk="1"/>
          <a:endParaRPr lang="ko-KR" altLang="en-US"/>
        </a:p>
      </dgm:t>
    </dgm:pt>
    <dgm:pt modelId="{33F21CF5-A197-46DC-88A9-8B203070A245}">
      <dgm:prSet phldrT="[텍스트]"/>
      <dgm:spPr/>
      <dgm:t>
        <a:bodyPr/>
        <a:lstStyle/>
        <a:p>
          <a:pPr latinLnBrk="1"/>
          <a:r>
            <a:rPr lang="en-US" altLang="ko-KR">
              <a:latin typeface="Times New Roman" panose="02020603050405020304" pitchFamily="18" charset="0"/>
              <a:cs typeface="Times New Roman" panose="02020603050405020304" pitchFamily="18" charset="0"/>
            </a:rPr>
            <a:t>Find n=#games </a:t>
          </a:r>
          <a:r>
            <a:rPr lang="en-US" altLang="ko-KR" dirty="0">
              <a:latin typeface="Times New Roman" panose="02020603050405020304" pitchFamily="18" charset="0"/>
              <a:cs typeface="Times New Roman" panose="02020603050405020304" pitchFamily="18" charset="0"/>
            </a:rPr>
            <a:t>for each tag</a:t>
          </a:r>
          <a:endParaRPr lang="ko-KR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0F16C4-B1DB-4A8B-AADD-D780D571511A}" type="parTrans" cxnId="{DE76125F-FD97-472A-B20D-224B9DAB0C61}">
      <dgm:prSet/>
      <dgm:spPr/>
      <dgm:t>
        <a:bodyPr/>
        <a:lstStyle/>
        <a:p>
          <a:pPr latinLnBrk="1"/>
          <a:endParaRPr lang="ko-KR" altLang="en-US"/>
        </a:p>
      </dgm:t>
    </dgm:pt>
    <dgm:pt modelId="{1E28282A-EF5C-446C-99F6-859C0C92A762}" type="sibTrans" cxnId="{DE76125F-FD97-472A-B20D-224B9DAB0C61}">
      <dgm:prSet/>
      <dgm:spPr/>
      <dgm:t>
        <a:bodyPr/>
        <a:lstStyle/>
        <a:p>
          <a:pPr latinLnBrk="1"/>
          <a:endParaRPr lang="ko-KR" altLang="en-US"/>
        </a:p>
      </dgm:t>
    </dgm:pt>
    <dgm:pt modelId="{B20CC52A-CB65-43F8-96E5-06A1E480C99D}">
      <dgm:prSet phldrT="[텍스트]"/>
      <dgm:spPr/>
      <dgm:t>
        <a:bodyPr/>
        <a:lstStyle/>
        <a:p>
          <a:pPr latinLnBrk="1"/>
          <a:r>
            <a:rPr lang="en-US" altLang="ko-KR" dirty="0">
              <a:latin typeface="Times New Roman" panose="02020603050405020304" pitchFamily="18" charset="0"/>
              <a:cs typeface="Times New Roman" panose="02020603050405020304" pitchFamily="18" charset="0"/>
            </a:rPr>
            <a:t>25x data collection for floor(n/25)  pages</a:t>
          </a:r>
          <a:endParaRPr lang="ko-KR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6DBAAB-63E6-417A-9A3A-70C8AC517A39}" type="parTrans" cxnId="{23C2A912-A333-4EC6-AA47-740A482A49DC}">
      <dgm:prSet/>
      <dgm:spPr/>
      <dgm:t>
        <a:bodyPr/>
        <a:lstStyle/>
        <a:p>
          <a:pPr latinLnBrk="1"/>
          <a:endParaRPr lang="ko-KR" altLang="en-US"/>
        </a:p>
      </dgm:t>
    </dgm:pt>
    <dgm:pt modelId="{6B2E5264-E1AD-4077-854A-4ADCBFE03696}" type="sibTrans" cxnId="{23C2A912-A333-4EC6-AA47-740A482A49DC}">
      <dgm:prSet/>
      <dgm:spPr/>
      <dgm:t>
        <a:bodyPr/>
        <a:lstStyle/>
        <a:p>
          <a:pPr latinLnBrk="1"/>
          <a:endParaRPr lang="ko-KR" altLang="en-US"/>
        </a:p>
      </dgm:t>
    </dgm:pt>
    <dgm:pt modelId="{E04C961E-6816-44DD-A393-8AD7D24FB576}">
      <dgm:prSet phldrT="[텍스트]"/>
      <dgm:spPr/>
      <dgm:t>
        <a:bodyPr/>
        <a:lstStyle/>
        <a:p>
          <a:pPr latinLnBrk="1"/>
          <a:r>
            <a:rPr lang="en-US" altLang="ko-KR" dirty="0">
              <a:latin typeface="Times New Roman" panose="02020603050405020304" pitchFamily="18" charset="0"/>
              <a:cs typeface="Times New Roman" panose="02020603050405020304" pitchFamily="18" charset="0"/>
            </a:rPr>
            <a:t>(n mod 25)x data collection for the last page</a:t>
          </a:r>
          <a:endParaRPr lang="ko-KR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7526B-4AD2-48C9-996E-437298CA20BE}" type="parTrans" cxnId="{0B66B123-1A36-4385-ABFD-F22367845A8E}">
      <dgm:prSet/>
      <dgm:spPr/>
      <dgm:t>
        <a:bodyPr/>
        <a:lstStyle/>
        <a:p>
          <a:pPr latinLnBrk="1"/>
          <a:endParaRPr lang="ko-KR" altLang="en-US"/>
        </a:p>
      </dgm:t>
    </dgm:pt>
    <dgm:pt modelId="{A3413D4B-9D57-45A1-99A5-223F40A82D13}" type="sibTrans" cxnId="{0B66B123-1A36-4385-ABFD-F22367845A8E}">
      <dgm:prSet/>
      <dgm:spPr/>
      <dgm:t>
        <a:bodyPr/>
        <a:lstStyle/>
        <a:p>
          <a:pPr latinLnBrk="1"/>
          <a:endParaRPr lang="ko-KR" altLang="en-US"/>
        </a:p>
      </dgm:t>
    </dgm:pt>
    <dgm:pt modelId="{20BA399F-FAC1-4DDA-9592-D5CD5DD86C83}" type="pres">
      <dgm:prSet presAssocID="{4D70E292-8443-412C-A0B6-0CFF5CAFE9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ko-KR"/>
        </a:p>
      </dgm:t>
    </dgm:pt>
    <dgm:pt modelId="{3BF29C36-861C-4D6B-9B44-645D4A848AD4}" type="pres">
      <dgm:prSet presAssocID="{D7AED2CD-70D8-4221-9D15-B1D90A49A3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7E93BED0-ED7F-42DB-9423-3CB22DB4B8A2}" type="pres">
      <dgm:prSet presAssocID="{9D93C1DC-9D3E-426D-8A6E-15B28E8494F5}" presName="sibTrans" presStyleLbl="sibTrans2D1" presStyleIdx="0" presStyleCnt="3"/>
      <dgm:spPr/>
      <dgm:t>
        <a:bodyPr/>
        <a:lstStyle/>
        <a:p>
          <a:endParaRPr lang="en-US" altLang="ko-KR"/>
        </a:p>
      </dgm:t>
    </dgm:pt>
    <dgm:pt modelId="{210CF7F0-B546-4EAD-B2E6-81FB9BDC3322}" type="pres">
      <dgm:prSet presAssocID="{9D93C1DC-9D3E-426D-8A6E-15B28E8494F5}" presName="connectorText" presStyleLbl="sibTrans2D1" presStyleIdx="0" presStyleCnt="3"/>
      <dgm:spPr/>
      <dgm:t>
        <a:bodyPr/>
        <a:lstStyle/>
        <a:p>
          <a:endParaRPr lang="en-US" altLang="ko-KR"/>
        </a:p>
      </dgm:t>
    </dgm:pt>
    <dgm:pt modelId="{93D44DFD-36FC-4EF4-ACD3-5BF1E2306F1B}" type="pres">
      <dgm:prSet presAssocID="{33F21CF5-A197-46DC-88A9-8B203070A2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D2DC206A-1109-4EC4-AB3F-F9349B7A6E7F}" type="pres">
      <dgm:prSet presAssocID="{1E28282A-EF5C-446C-99F6-859C0C92A762}" presName="sibTrans" presStyleLbl="sibTrans2D1" presStyleIdx="1" presStyleCnt="3"/>
      <dgm:spPr/>
      <dgm:t>
        <a:bodyPr/>
        <a:lstStyle/>
        <a:p>
          <a:endParaRPr lang="en-US" altLang="ko-KR"/>
        </a:p>
      </dgm:t>
    </dgm:pt>
    <dgm:pt modelId="{4E5E8BF0-C3DA-4971-86D7-974E7DB528A6}" type="pres">
      <dgm:prSet presAssocID="{1E28282A-EF5C-446C-99F6-859C0C92A762}" presName="connectorText" presStyleLbl="sibTrans2D1" presStyleIdx="1" presStyleCnt="3"/>
      <dgm:spPr/>
      <dgm:t>
        <a:bodyPr/>
        <a:lstStyle/>
        <a:p>
          <a:endParaRPr lang="en-US" altLang="ko-KR"/>
        </a:p>
      </dgm:t>
    </dgm:pt>
    <dgm:pt modelId="{2FFE1A8B-B982-4A85-8306-20599081EFBF}" type="pres">
      <dgm:prSet presAssocID="{B20CC52A-CB65-43F8-96E5-06A1E480C9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AEAE6229-D921-4374-8F4C-5611BCEFBE14}" type="pres">
      <dgm:prSet presAssocID="{6B2E5264-E1AD-4077-854A-4ADCBFE03696}" presName="sibTrans" presStyleLbl="sibTrans2D1" presStyleIdx="2" presStyleCnt="3"/>
      <dgm:spPr/>
      <dgm:t>
        <a:bodyPr/>
        <a:lstStyle/>
        <a:p>
          <a:endParaRPr lang="en-US" altLang="ko-KR"/>
        </a:p>
      </dgm:t>
    </dgm:pt>
    <dgm:pt modelId="{75E4EFC2-DB73-42F3-BE4B-8B75A1C44E48}" type="pres">
      <dgm:prSet presAssocID="{6B2E5264-E1AD-4077-854A-4ADCBFE03696}" presName="connectorText" presStyleLbl="sibTrans2D1" presStyleIdx="2" presStyleCnt="3"/>
      <dgm:spPr/>
      <dgm:t>
        <a:bodyPr/>
        <a:lstStyle/>
        <a:p>
          <a:endParaRPr lang="en-US" altLang="ko-KR"/>
        </a:p>
      </dgm:t>
    </dgm:pt>
    <dgm:pt modelId="{D1721F82-41DA-4F7F-9F26-1E30617CC297}" type="pres">
      <dgm:prSet presAssocID="{E04C961E-6816-44DD-A393-8AD7D24FB57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</dgm:ptLst>
  <dgm:cxnLst>
    <dgm:cxn modelId="{0B66B123-1A36-4385-ABFD-F22367845A8E}" srcId="{4D70E292-8443-412C-A0B6-0CFF5CAFE92C}" destId="{E04C961E-6816-44DD-A393-8AD7D24FB576}" srcOrd="3" destOrd="0" parTransId="{7BD7526B-4AD2-48C9-996E-437298CA20BE}" sibTransId="{A3413D4B-9D57-45A1-99A5-223F40A82D13}"/>
    <dgm:cxn modelId="{DE76125F-FD97-472A-B20D-224B9DAB0C61}" srcId="{4D70E292-8443-412C-A0B6-0CFF5CAFE92C}" destId="{33F21CF5-A197-46DC-88A9-8B203070A245}" srcOrd="1" destOrd="0" parTransId="{6A0F16C4-B1DB-4A8B-AADD-D780D571511A}" sibTransId="{1E28282A-EF5C-446C-99F6-859C0C92A762}"/>
    <dgm:cxn modelId="{96A39F34-3E5C-4953-AE14-1E10B637EB09}" srcId="{4D70E292-8443-412C-A0B6-0CFF5CAFE92C}" destId="{D7AED2CD-70D8-4221-9D15-B1D90A49A3A0}" srcOrd="0" destOrd="0" parTransId="{7E0E3504-A94C-4B3A-95A9-6F6708A67692}" sibTransId="{9D93C1DC-9D3E-426D-8A6E-15B28E8494F5}"/>
    <dgm:cxn modelId="{23C2A912-A333-4EC6-AA47-740A482A49DC}" srcId="{4D70E292-8443-412C-A0B6-0CFF5CAFE92C}" destId="{B20CC52A-CB65-43F8-96E5-06A1E480C99D}" srcOrd="2" destOrd="0" parTransId="{216DBAAB-63E6-417A-9A3A-70C8AC517A39}" sibTransId="{6B2E5264-E1AD-4077-854A-4ADCBFE03696}"/>
    <dgm:cxn modelId="{08D744A3-9C16-47E3-BE3D-5D68F21C73BC}" type="presOf" srcId="{D7AED2CD-70D8-4221-9D15-B1D90A49A3A0}" destId="{3BF29C36-861C-4D6B-9B44-645D4A848AD4}" srcOrd="0" destOrd="0" presId="urn:microsoft.com/office/officeart/2005/8/layout/process5"/>
    <dgm:cxn modelId="{47B1E443-0285-4F23-BAD9-C81C8352E628}" type="presOf" srcId="{4D70E292-8443-412C-A0B6-0CFF5CAFE92C}" destId="{20BA399F-FAC1-4DDA-9592-D5CD5DD86C83}" srcOrd="0" destOrd="0" presId="urn:microsoft.com/office/officeart/2005/8/layout/process5"/>
    <dgm:cxn modelId="{B15905B3-413D-4A1F-9BC7-10B104C93E12}" type="presOf" srcId="{B20CC52A-CB65-43F8-96E5-06A1E480C99D}" destId="{2FFE1A8B-B982-4A85-8306-20599081EFBF}" srcOrd="0" destOrd="0" presId="urn:microsoft.com/office/officeart/2005/8/layout/process5"/>
    <dgm:cxn modelId="{EDC2734D-6C7D-46D8-9C67-C5B995B4854F}" type="presOf" srcId="{E04C961E-6816-44DD-A393-8AD7D24FB576}" destId="{D1721F82-41DA-4F7F-9F26-1E30617CC297}" srcOrd="0" destOrd="0" presId="urn:microsoft.com/office/officeart/2005/8/layout/process5"/>
    <dgm:cxn modelId="{981BE11C-A840-46F4-90D0-29D650E13288}" type="presOf" srcId="{6B2E5264-E1AD-4077-854A-4ADCBFE03696}" destId="{AEAE6229-D921-4374-8F4C-5611BCEFBE14}" srcOrd="0" destOrd="0" presId="urn:microsoft.com/office/officeart/2005/8/layout/process5"/>
    <dgm:cxn modelId="{9E43AE49-58AE-494D-A3AF-757952C1BE75}" type="presOf" srcId="{1E28282A-EF5C-446C-99F6-859C0C92A762}" destId="{D2DC206A-1109-4EC4-AB3F-F9349B7A6E7F}" srcOrd="0" destOrd="0" presId="urn:microsoft.com/office/officeart/2005/8/layout/process5"/>
    <dgm:cxn modelId="{67CC0882-5897-477E-9C6C-09824306A167}" type="presOf" srcId="{9D93C1DC-9D3E-426D-8A6E-15B28E8494F5}" destId="{210CF7F0-B546-4EAD-B2E6-81FB9BDC3322}" srcOrd="1" destOrd="0" presId="urn:microsoft.com/office/officeart/2005/8/layout/process5"/>
    <dgm:cxn modelId="{997E8847-27D6-40AA-B8EF-F038FCB08C84}" type="presOf" srcId="{1E28282A-EF5C-446C-99F6-859C0C92A762}" destId="{4E5E8BF0-C3DA-4971-86D7-974E7DB528A6}" srcOrd="1" destOrd="0" presId="urn:microsoft.com/office/officeart/2005/8/layout/process5"/>
    <dgm:cxn modelId="{7EDDC44D-27BC-4B2C-9681-2B43568A7858}" type="presOf" srcId="{9D93C1DC-9D3E-426D-8A6E-15B28E8494F5}" destId="{7E93BED0-ED7F-42DB-9423-3CB22DB4B8A2}" srcOrd="0" destOrd="0" presId="urn:microsoft.com/office/officeart/2005/8/layout/process5"/>
    <dgm:cxn modelId="{0E6E838D-3BEA-40F2-9BAC-0C0E6FDA17E4}" type="presOf" srcId="{33F21CF5-A197-46DC-88A9-8B203070A245}" destId="{93D44DFD-36FC-4EF4-ACD3-5BF1E2306F1B}" srcOrd="0" destOrd="0" presId="urn:microsoft.com/office/officeart/2005/8/layout/process5"/>
    <dgm:cxn modelId="{D5DF1927-370E-4192-AEC5-F74944A38717}" type="presOf" srcId="{6B2E5264-E1AD-4077-854A-4ADCBFE03696}" destId="{75E4EFC2-DB73-42F3-BE4B-8B75A1C44E48}" srcOrd="1" destOrd="0" presId="urn:microsoft.com/office/officeart/2005/8/layout/process5"/>
    <dgm:cxn modelId="{15E8C967-557D-4834-A5AA-1BA6149FCD8E}" type="presParOf" srcId="{20BA399F-FAC1-4DDA-9592-D5CD5DD86C83}" destId="{3BF29C36-861C-4D6B-9B44-645D4A848AD4}" srcOrd="0" destOrd="0" presId="urn:microsoft.com/office/officeart/2005/8/layout/process5"/>
    <dgm:cxn modelId="{4B32C4BE-93A0-47EB-A450-0E3F25F5F3B6}" type="presParOf" srcId="{20BA399F-FAC1-4DDA-9592-D5CD5DD86C83}" destId="{7E93BED0-ED7F-42DB-9423-3CB22DB4B8A2}" srcOrd="1" destOrd="0" presId="urn:microsoft.com/office/officeart/2005/8/layout/process5"/>
    <dgm:cxn modelId="{951A3A3D-ED1E-4676-BCEF-BEED987567C5}" type="presParOf" srcId="{7E93BED0-ED7F-42DB-9423-3CB22DB4B8A2}" destId="{210CF7F0-B546-4EAD-B2E6-81FB9BDC3322}" srcOrd="0" destOrd="0" presId="urn:microsoft.com/office/officeart/2005/8/layout/process5"/>
    <dgm:cxn modelId="{B321C50B-B1E3-4E74-A985-BE9F23814580}" type="presParOf" srcId="{20BA399F-FAC1-4DDA-9592-D5CD5DD86C83}" destId="{93D44DFD-36FC-4EF4-ACD3-5BF1E2306F1B}" srcOrd="2" destOrd="0" presId="urn:microsoft.com/office/officeart/2005/8/layout/process5"/>
    <dgm:cxn modelId="{B03BEE17-F5C5-4210-8996-589416AD494B}" type="presParOf" srcId="{20BA399F-FAC1-4DDA-9592-D5CD5DD86C83}" destId="{D2DC206A-1109-4EC4-AB3F-F9349B7A6E7F}" srcOrd="3" destOrd="0" presId="urn:microsoft.com/office/officeart/2005/8/layout/process5"/>
    <dgm:cxn modelId="{B6A02186-2CE3-4F73-A721-A8FCDBF6B1BE}" type="presParOf" srcId="{D2DC206A-1109-4EC4-AB3F-F9349B7A6E7F}" destId="{4E5E8BF0-C3DA-4971-86D7-974E7DB528A6}" srcOrd="0" destOrd="0" presId="urn:microsoft.com/office/officeart/2005/8/layout/process5"/>
    <dgm:cxn modelId="{7A968F1A-C15D-4D97-8AA1-EA44F4C1D1A1}" type="presParOf" srcId="{20BA399F-FAC1-4DDA-9592-D5CD5DD86C83}" destId="{2FFE1A8B-B982-4A85-8306-20599081EFBF}" srcOrd="4" destOrd="0" presId="urn:microsoft.com/office/officeart/2005/8/layout/process5"/>
    <dgm:cxn modelId="{EFDA48D8-3783-49BF-9E9B-DC36D53AA660}" type="presParOf" srcId="{20BA399F-FAC1-4DDA-9592-D5CD5DD86C83}" destId="{AEAE6229-D921-4374-8F4C-5611BCEFBE14}" srcOrd="5" destOrd="0" presId="urn:microsoft.com/office/officeart/2005/8/layout/process5"/>
    <dgm:cxn modelId="{836D0728-4135-4559-96D1-99E64441C295}" type="presParOf" srcId="{AEAE6229-D921-4374-8F4C-5611BCEFBE14}" destId="{75E4EFC2-DB73-42F3-BE4B-8B75A1C44E48}" srcOrd="0" destOrd="0" presId="urn:microsoft.com/office/officeart/2005/8/layout/process5"/>
    <dgm:cxn modelId="{4A1FA541-691F-4D55-A822-3BCEA78EC269}" type="presParOf" srcId="{20BA399F-FAC1-4DDA-9592-D5CD5DD86C83}" destId="{D1721F82-41DA-4F7F-9F26-1E30617CC29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0E292-8443-412C-A0B6-0CFF5CAFE92C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D7AED2CD-70D8-4221-9D15-B1D90A49A3A0}">
      <dgm:prSet phldrT="[텍스트]" custT="1"/>
      <dgm:spPr/>
      <dgm:t>
        <a:bodyPr/>
        <a:lstStyle/>
        <a:p>
          <a:pPr algn="l" latinLnBrk="1"/>
          <a:r>
            <a: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Indie</a:t>
          </a:r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game1	game2	game3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date1	date2	date3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pos1	pos2	pos3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neg1	neg2	neg3</a:t>
          </a:r>
        </a:p>
        <a:p>
          <a:pPr algn="l" latinLnBrk="1"/>
          <a:r>
            <a: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Action</a:t>
          </a:r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game2	game3	game4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date2	date3	date4…</a:t>
          </a:r>
        </a:p>
      </dgm:t>
    </dgm:pt>
    <dgm:pt modelId="{7E0E3504-A94C-4B3A-95A9-6F6708A67692}" type="parTrans" cxnId="{96A39F34-3E5C-4953-AE14-1E10B637EB09}">
      <dgm:prSet/>
      <dgm:spPr/>
      <dgm:t>
        <a:bodyPr/>
        <a:lstStyle/>
        <a:p>
          <a:pPr latinLnBrk="1"/>
          <a:endParaRPr lang="ko-KR" altLang="en-US"/>
        </a:p>
      </dgm:t>
    </dgm:pt>
    <dgm:pt modelId="{9D93C1DC-9D3E-426D-8A6E-15B28E8494F5}" type="sibTrans" cxnId="{96A39F34-3E5C-4953-AE14-1E10B637EB09}">
      <dgm:prSet/>
      <dgm:spPr/>
      <dgm:t>
        <a:bodyPr/>
        <a:lstStyle/>
        <a:p>
          <a:pPr latinLnBrk="1"/>
          <a:endParaRPr lang="ko-KR" altLang="en-US"/>
        </a:p>
      </dgm:t>
    </dgm:pt>
    <dgm:pt modelId="{E04C961E-6816-44DD-A393-8AD7D24FB576}">
      <dgm:prSet phldrT="[텍스트]" custT="1"/>
      <dgm:spPr/>
      <dgm:t>
        <a:bodyPr/>
        <a:lstStyle/>
        <a:p>
          <a:pPr algn="ctr" latinLnBrk="1"/>
          <a:r>
            <a: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edges:</a:t>
          </a:r>
        </a:p>
        <a:p>
          <a:pPr algn="l" latinLnBrk="1"/>
          <a:r>
            <a: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Source	Target	Date	</a:t>
          </a:r>
          <a:r>
            <a:rPr lang="en-US" altLang="ko-KR" sz="1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Pos</a:t>
          </a:r>
          <a:r>
            <a: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altLang="ko-KR" sz="1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Neg</a:t>
          </a:r>
          <a:endParaRPr lang="en-US" altLang="ko-KR" sz="12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 latinLnBrk="1"/>
          <a:r>
            <a:rPr lang="en-US" altLang="ko-KR" sz="1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	21	1984	51	4</a:t>
          </a:r>
        </a:p>
        <a:p>
          <a:pPr algn="l" latinLnBrk="1"/>
          <a:r>
            <a:rPr lang="en-US" altLang="ko-KR" sz="1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	597	1984	51	4</a:t>
          </a:r>
        </a:p>
        <a:p>
          <a:pPr algn="l" latinLnBrk="1"/>
          <a:r>
            <a:rPr lang="en-US" altLang="ko-KR" sz="1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	4559	1984	51	4</a:t>
          </a:r>
        </a:p>
        <a:p>
          <a:pPr algn="l" latinLnBrk="1"/>
          <a:r>
            <a:rPr lang="en-US" altLang="ko-KR" sz="12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en-US" altLang="ko-KR" sz="1400" b="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7526B-4AD2-48C9-996E-437298CA20BE}" type="parTrans" cxnId="{0B66B123-1A36-4385-ABFD-F22367845A8E}">
      <dgm:prSet/>
      <dgm:spPr/>
      <dgm:t>
        <a:bodyPr/>
        <a:lstStyle/>
        <a:p>
          <a:pPr latinLnBrk="1"/>
          <a:endParaRPr lang="ko-KR" altLang="en-US"/>
        </a:p>
      </dgm:t>
    </dgm:pt>
    <dgm:pt modelId="{A3413D4B-9D57-45A1-99A5-223F40A82D13}" type="sibTrans" cxnId="{0B66B123-1A36-4385-ABFD-F22367845A8E}">
      <dgm:prSet/>
      <dgm:spPr/>
      <dgm:t>
        <a:bodyPr/>
        <a:lstStyle/>
        <a:p>
          <a:pPr latinLnBrk="1"/>
          <a:endParaRPr lang="ko-KR" altLang="en-US"/>
        </a:p>
      </dgm:t>
    </dgm:pt>
    <dgm:pt modelId="{1EE7478B-5FFF-49C5-B7B2-9077D77E5EC9}">
      <dgm:prSet phldrT="[텍스트]" custT="1"/>
      <dgm:spPr/>
      <dgm:t>
        <a:bodyPr/>
        <a:lstStyle/>
        <a:p>
          <a:pPr algn="ctr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index: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game1	game2	game3	game4	...</a:t>
          </a:r>
        </a:p>
        <a:p>
          <a:pPr algn="l" latinLnBrk="1"/>
          <a:endParaRPr lang="en-US" altLang="ko-K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2A8FB-5AE2-4EC7-9A35-907D9B6E175B}" type="parTrans" cxnId="{2197C416-EEE5-4A9A-870C-E32BEAC9CD22}">
      <dgm:prSet/>
      <dgm:spPr/>
      <dgm:t>
        <a:bodyPr/>
        <a:lstStyle/>
        <a:p>
          <a:pPr latinLnBrk="1"/>
          <a:endParaRPr lang="ko-KR" altLang="en-US"/>
        </a:p>
      </dgm:t>
    </dgm:pt>
    <dgm:pt modelId="{28C66464-6764-4424-B957-B2C7AD8C6D55}" type="sibTrans" cxnId="{2197C416-EEE5-4A9A-870C-E32BEAC9CD22}">
      <dgm:prSet/>
      <dgm:spPr/>
      <dgm:t>
        <a:bodyPr/>
        <a:lstStyle/>
        <a:p>
          <a:pPr latinLnBrk="1"/>
          <a:endParaRPr lang="ko-KR" altLang="en-US"/>
        </a:p>
      </dgm:t>
    </dgm:pt>
    <dgm:pt modelId="{0E7CA964-C6D0-41CD-AE62-DB6C525400B7}">
      <dgm:prSet phldrT="[텍스트]" custT="1"/>
      <dgm:spPr/>
      <dgm:t>
        <a:bodyPr/>
        <a:lstStyle/>
        <a:p>
          <a:pPr algn="ctr" latinLnBrk="1"/>
          <a:r>
            <a:rPr lang="en-US" altLang="ko-KR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edges_final</a:t>
          </a:r>
          <a:endParaRPr lang="en-US" altLang="ko-KR" sz="24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BFCC0-1C22-4E4D-99B7-E960DD286A5D}" type="parTrans" cxnId="{7A015A75-B6BC-4731-B5D2-E3FD66F3F005}">
      <dgm:prSet/>
      <dgm:spPr/>
      <dgm:t>
        <a:bodyPr/>
        <a:lstStyle/>
        <a:p>
          <a:pPr latinLnBrk="1"/>
          <a:endParaRPr lang="ko-KR" altLang="en-US"/>
        </a:p>
      </dgm:t>
    </dgm:pt>
    <dgm:pt modelId="{D53E6627-2D2D-46C1-B047-816CD4A431AA}" type="sibTrans" cxnId="{7A015A75-B6BC-4731-B5D2-E3FD66F3F005}">
      <dgm:prSet/>
      <dgm:spPr/>
      <dgm:t>
        <a:bodyPr/>
        <a:lstStyle/>
        <a:p>
          <a:pPr latinLnBrk="1"/>
          <a:endParaRPr lang="ko-KR" altLang="en-US"/>
        </a:p>
      </dgm:t>
    </dgm:pt>
    <dgm:pt modelId="{7A0C5A46-7B79-4FD3-97EA-ECC223C084E3}">
      <dgm:prSet phldrT="[텍스트]" custT="1"/>
      <dgm:spPr/>
      <dgm:t>
        <a:bodyPr/>
        <a:lstStyle/>
        <a:p>
          <a:pPr algn="ctr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edgefilter20:</a:t>
          </a:r>
        </a:p>
        <a:p>
          <a:pPr algn="l" latinLnBrk="1"/>
          <a:r>
            <a: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altLang="ko-KR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Weight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Indie	Stealth	621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Indie	Action	1025</a:t>
          </a:r>
        </a:p>
        <a:p>
          <a:pPr algn="l" latinLnBrk="1"/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en-US" altLang="ko-KR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0FF576-EBC4-4984-A821-BAF2AD811F45}" type="parTrans" cxnId="{D1A454E7-D73A-4EF9-AF49-1E41D930B40A}">
      <dgm:prSet/>
      <dgm:spPr/>
      <dgm:t>
        <a:bodyPr/>
        <a:lstStyle/>
        <a:p>
          <a:pPr latinLnBrk="1"/>
          <a:endParaRPr lang="ko-KR" altLang="en-US"/>
        </a:p>
      </dgm:t>
    </dgm:pt>
    <dgm:pt modelId="{A059B095-80E5-4284-B544-53C1CDB3181E}" type="sibTrans" cxnId="{D1A454E7-D73A-4EF9-AF49-1E41D930B40A}">
      <dgm:prSet/>
      <dgm:spPr/>
      <dgm:t>
        <a:bodyPr/>
        <a:lstStyle/>
        <a:p>
          <a:pPr latinLnBrk="1"/>
          <a:endParaRPr lang="ko-KR" altLang="en-US"/>
        </a:p>
      </dgm:t>
    </dgm:pt>
    <dgm:pt modelId="{644DBDBF-FFF9-4469-B5D4-4C842C1CA7CF}" type="pres">
      <dgm:prSet presAssocID="{4D70E292-8443-412C-A0B6-0CFF5CAFE92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 altLang="ko-KR"/>
        </a:p>
      </dgm:t>
    </dgm:pt>
    <dgm:pt modelId="{D5B778A1-3802-4256-8631-E43F9A7943EF}" type="pres">
      <dgm:prSet presAssocID="{D7AED2CD-70D8-4221-9D15-B1D90A49A3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BCF7C70D-7D55-4675-9764-BB7B5F7BE7E3}" type="pres">
      <dgm:prSet presAssocID="{9D93C1DC-9D3E-426D-8A6E-15B28E8494F5}" presName="sibTrans" presStyleLbl="sibTrans1D1" presStyleIdx="0" presStyleCnt="4"/>
      <dgm:spPr/>
      <dgm:t>
        <a:bodyPr/>
        <a:lstStyle/>
        <a:p>
          <a:endParaRPr lang="en-US" altLang="ko-KR"/>
        </a:p>
      </dgm:t>
    </dgm:pt>
    <dgm:pt modelId="{8B16ACCA-2E30-4060-BCEB-B6A05373850D}" type="pres">
      <dgm:prSet presAssocID="{9D93C1DC-9D3E-426D-8A6E-15B28E8494F5}" presName="connectorText" presStyleLbl="sibTrans1D1" presStyleIdx="0" presStyleCnt="4"/>
      <dgm:spPr/>
      <dgm:t>
        <a:bodyPr/>
        <a:lstStyle/>
        <a:p>
          <a:endParaRPr lang="en-US" altLang="ko-KR"/>
        </a:p>
      </dgm:t>
    </dgm:pt>
    <dgm:pt modelId="{AF50187F-AFD1-409F-B7A8-9DA01462E9BD}" type="pres">
      <dgm:prSet presAssocID="{1EE7478B-5FFF-49C5-B7B2-9077D77E5E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B9EED5E2-2562-4EB8-8FE9-A95D938A930A}" type="pres">
      <dgm:prSet presAssocID="{28C66464-6764-4424-B957-B2C7AD8C6D55}" presName="sibTrans" presStyleLbl="sibTrans1D1" presStyleIdx="1" presStyleCnt="4"/>
      <dgm:spPr/>
      <dgm:t>
        <a:bodyPr/>
        <a:lstStyle/>
        <a:p>
          <a:endParaRPr lang="en-US" altLang="ko-KR"/>
        </a:p>
      </dgm:t>
    </dgm:pt>
    <dgm:pt modelId="{EEDF3F55-1440-41B4-99A7-D45517F81DD8}" type="pres">
      <dgm:prSet presAssocID="{28C66464-6764-4424-B957-B2C7AD8C6D55}" presName="connectorText" presStyleLbl="sibTrans1D1" presStyleIdx="1" presStyleCnt="4"/>
      <dgm:spPr/>
      <dgm:t>
        <a:bodyPr/>
        <a:lstStyle/>
        <a:p>
          <a:endParaRPr lang="en-US" altLang="ko-KR"/>
        </a:p>
      </dgm:t>
    </dgm:pt>
    <dgm:pt modelId="{52CFB023-38E1-492F-ABA8-190A61A7F147}" type="pres">
      <dgm:prSet presAssocID="{E04C961E-6816-44DD-A393-8AD7D24FB57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19920168-4D4E-4F1E-9503-7A47E84E64C8}" type="pres">
      <dgm:prSet presAssocID="{A3413D4B-9D57-45A1-99A5-223F40A82D13}" presName="sibTrans" presStyleLbl="sibTrans1D1" presStyleIdx="2" presStyleCnt="4"/>
      <dgm:spPr/>
      <dgm:t>
        <a:bodyPr/>
        <a:lstStyle/>
        <a:p>
          <a:endParaRPr lang="en-US" altLang="ko-KR"/>
        </a:p>
      </dgm:t>
    </dgm:pt>
    <dgm:pt modelId="{478D8575-C6F4-4A08-A2EE-64DD9359C229}" type="pres">
      <dgm:prSet presAssocID="{A3413D4B-9D57-45A1-99A5-223F40A82D13}" presName="connectorText" presStyleLbl="sibTrans1D1" presStyleIdx="2" presStyleCnt="4"/>
      <dgm:spPr/>
      <dgm:t>
        <a:bodyPr/>
        <a:lstStyle/>
        <a:p>
          <a:endParaRPr lang="en-US" altLang="ko-KR"/>
        </a:p>
      </dgm:t>
    </dgm:pt>
    <dgm:pt modelId="{4F2D3C8C-EFDD-4121-B713-EE287D844A98}" type="pres">
      <dgm:prSet presAssocID="{0E7CA964-C6D0-41CD-AE62-DB6C525400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  <dgm:pt modelId="{F07983DD-787C-4EC3-B184-5B354AEDEF23}" type="pres">
      <dgm:prSet presAssocID="{D53E6627-2D2D-46C1-B047-816CD4A431AA}" presName="sibTrans" presStyleLbl="sibTrans1D1" presStyleIdx="3" presStyleCnt="4"/>
      <dgm:spPr/>
      <dgm:t>
        <a:bodyPr/>
        <a:lstStyle/>
        <a:p>
          <a:endParaRPr lang="en-US" altLang="ko-KR"/>
        </a:p>
      </dgm:t>
    </dgm:pt>
    <dgm:pt modelId="{C3388220-C840-449F-9340-9B503C850AC8}" type="pres">
      <dgm:prSet presAssocID="{D53E6627-2D2D-46C1-B047-816CD4A431AA}" presName="connectorText" presStyleLbl="sibTrans1D1" presStyleIdx="3" presStyleCnt="4"/>
      <dgm:spPr/>
      <dgm:t>
        <a:bodyPr/>
        <a:lstStyle/>
        <a:p>
          <a:endParaRPr lang="en-US" altLang="ko-KR"/>
        </a:p>
      </dgm:t>
    </dgm:pt>
    <dgm:pt modelId="{AC5E205F-A481-4F21-B8AC-C77BA9322758}" type="pres">
      <dgm:prSet presAssocID="{7A0C5A46-7B79-4FD3-97EA-ECC223C084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 altLang="ko-KR"/>
        </a:p>
      </dgm:t>
    </dgm:pt>
  </dgm:ptLst>
  <dgm:cxnLst>
    <dgm:cxn modelId="{FE9432A3-0C3E-4F81-959B-45F7647EDB63}" type="presOf" srcId="{E04C961E-6816-44DD-A393-8AD7D24FB576}" destId="{52CFB023-38E1-492F-ABA8-190A61A7F147}" srcOrd="0" destOrd="0" presId="urn:microsoft.com/office/officeart/2005/8/layout/bProcess3"/>
    <dgm:cxn modelId="{C3BCFBB8-BB81-4350-B520-703F77E2F816}" type="presOf" srcId="{A3413D4B-9D57-45A1-99A5-223F40A82D13}" destId="{478D8575-C6F4-4A08-A2EE-64DD9359C229}" srcOrd="1" destOrd="0" presId="urn:microsoft.com/office/officeart/2005/8/layout/bProcess3"/>
    <dgm:cxn modelId="{7A015A75-B6BC-4731-B5D2-E3FD66F3F005}" srcId="{4D70E292-8443-412C-A0B6-0CFF5CAFE92C}" destId="{0E7CA964-C6D0-41CD-AE62-DB6C525400B7}" srcOrd="3" destOrd="0" parTransId="{EF4BFCC0-1C22-4E4D-99B7-E960DD286A5D}" sibTransId="{D53E6627-2D2D-46C1-B047-816CD4A431AA}"/>
    <dgm:cxn modelId="{555D3895-B281-4733-9B20-454FD75EE0D0}" type="presOf" srcId="{7A0C5A46-7B79-4FD3-97EA-ECC223C084E3}" destId="{AC5E205F-A481-4F21-B8AC-C77BA9322758}" srcOrd="0" destOrd="0" presId="urn:microsoft.com/office/officeart/2005/8/layout/bProcess3"/>
    <dgm:cxn modelId="{B2940637-F561-49C3-BCF1-661CD2D1D6ED}" type="presOf" srcId="{1EE7478B-5FFF-49C5-B7B2-9077D77E5EC9}" destId="{AF50187F-AFD1-409F-B7A8-9DA01462E9BD}" srcOrd="0" destOrd="0" presId="urn:microsoft.com/office/officeart/2005/8/layout/bProcess3"/>
    <dgm:cxn modelId="{758A3F02-BF7C-4184-AD5B-FB20BBC3CA40}" type="presOf" srcId="{D7AED2CD-70D8-4221-9D15-B1D90A49A3A0}" destId="{D5B778A1-3802-4256-8631-E43F9A7943EF}" srcOrd="0" destOrd="0" presId="urn:microsoft.com/office/officeart/2005/8/layout/bProcess3"/>
    <dgm:cxn modelId="{6D1F9939-73A4-40CA-9DF0-CA0DA1D38A5C}" type="presOf" srcId="{D53E6627-2D2D-46C1-B047-816CD4A431AA}" destId="{F07983DD-787C-4EC3-B184-5B354AEDEF23}" srcOrd="0" destOrd="0" presId="urn:microsoft.com/office/officeart/2005/8/layout/bProcess3"/>
    <dgm:cxn modelId="{509C0CF2-3503-469A-847F-EE5036B6B0F2}" type="presOf" srcId="{A3413D4B-9D57-45A1-99A5-223F40A82D13}" destId="{19920168-4D4E-4F1E-9503-7A47E84E64C8}" srcOrd="0" destOrd="0" presId="urn:microsoft.com/office/officeart/2005/8/layout/bProcess3"/>
    <dgm:cxn modelId="{CFCEB724-872D-4DB7-9392-9FF7ECA1E65E}" type="presOf" srcId="{28C66464-6764-4424-B957-B2C7AD8C6D55}" destId="{B9EED5E2-2562-4EB8-8FE9-A95D938A930A}" srcOrd="0" destOrd="0" presId="urn:microsoft.com/office/officeart/2005/8/layout/bProcess3"/>
    <dgm:cxn modelId="{3D5D7BBE-FBE8-450B-A457-C17A55BFC04F}" type="presOf" srcId="{4D70E292-8443-412C-A0B6-0CFF5CAFE92C}" destId="{644DBDBF-FFF9-4469-B5D4-4C842C1CA7CF}" srcOrd="0" destOrd="0" presId="urn:microsoft.com/office/officeart/2005/8/layout/bProcess3"/>
    <dgm:cxn modelId="{E224ABEA-0AA6-484F-B023-C504B4A13B5B}" type="presOf" srcId="{D53E6627-2D2D-46C1-B047-816CD4A431AA}" destId="{C3388220-C840-449F-9340-9B503C850AC8}" srcOrd="1" destOrd="0" presId="urn:microsoft.com/office/officeart/2005/8/layout/bProcess3"/>
    <dgm:cxn modelId="{94891900-8008-4110-AD81-03C685D8420B}" type="presOf" srcId="{0E7CA964-C6D0-41CD-AE62-DB6C525400B7}" destId="{4F2D3C8C-EFDD-4121-B713-EE287D844A98}" srcOrd="0" destOrd="0" presId="urn:microsoft.com/office/officeart/2005/8/layout/bProcess3"/>
    <dgm:cxn modelId="{2197C416-EEE5-4A9A-870C-E32BEAC9CD22}" srcId="{4D70E292-8443-412C-A0B6-0CFF5CAFE92C}" destId="{1EE7478B-5FFF-49C5-B7B2-9077D77E5EC9}" srcOrd="1" destOrd="0" parTransId="{6492A8FB-5AE2-4EC7-9A35-907D9B6E175B}" sibTransId="{28C66464-6764-4424-B957-B2C7AD8C6D55}"/>
    <dgm:cxn modelId="{0B66B123-1A36-4385-ABFD-F22367845A8E}" srcId="{4D70E292-8443-412C-A0B6-0CFF5CAFE92C}" destId="{E04C961E-6816-44DD-A393-8AD7D24FB576}" srcOrd="2" destOrd="0" parTransId="{7BD7526B-4AD2-48C9-996E-437298CA20BE}" sibTransId="{A3413D4B-9D57-45A1-99A5-223F40A82D13}"/>
    <dgm:cxn modelId="{D7E6BEF9-642E-4C1E-96D6-D1663C94682C}" type="presOf" srcId="{28C66464-6764-4424-B957-B2C7AD8C6D55}" destId="{EEDF3F55-1440-41B4-99A7-D45517F81DD8}" srcOrd="1" destOrd="0" presId="urn:microsoft.com/office/officeart/2005/8/layout/bProcess3"/>
    <dgm:cxn modelId="{7079C92E-6C30-4371-BCBD-C7E1CCB2BECD}" type="presOf" srcId="{9D93C1DC-9D3E-426D-8A6E-15B28E8494F5}" destId="{BCF7C70D-7D55-4675-9764-BB7B5F7BE7E3}" srcOrd="0" destOrd="0" presId="urn:microsoft.com/office/officeart/2005/8/layout/bProcess3"/>
    <dgm:cxn modelId="{96A39F34-3E5C-4953-AE14-1E10B637EB09}" srcId="{4D70E292-8443-412C-A0B6-0CFF5CAFE92C}" destId="{D7AED2CD-70D8-4221-9D15-B1D90A49A3A0}" srcOrd="0" destOrd="0" parTransId="{7E0E3504-A94C-4B3A-95A9-6F6708A67692}" sibTransId="{9D93C1DC-9D3E-426D-8A6E-15B28E8494F5}"/>
    <dgm:cxn modelId="{D1A454E7-D73A-4EF9-AF49-1E41D930B40A}" srcId="{4D70E292-8443-412C-A0B6-0CFF5CAFE92C}" destId="{7A0C5A46-7B79-4FD3-97EA-ECC223C084E3}" srcOrd="4" destOrd="0" parTransId="{AC0FF576-EBC4-4984-A821-BAF2AD811F45}" sibTransId="{A059B095-80E5-4284-B544-53C1CDB3181E}"/>
    <dgm:cxn modelId="{53C1F7CD-62D4-47FA-82C7-1751D293CE98}" type="presOf" srcId="{9D93C1DC-9D3E-426D-8A6E-15B28E8494F5}" destId="{8B16ACCA-2E30-4060-BCEB-B6A05373850D}" srcOrd="1" destOrd="0" presId="urn:microsoft.com/office/officeart/2005/8/layout/bProcess3"/>
    <dgm:cxn modelId="{EB019B35-28A4-4AAF-9B4D-C21522524DF0}" type="presParOf" srcId="{644DBDBF-FFF9-4469-B5D4-4C842C1CA7CF}" destId="{D5B778A1-3802-4256-8631-E43F9A7943EF}" srcOrd="0" destOrd="0" presId="urn:microsoft.com/office/officeart/2005/8/layout/bProcess3"/>
    <dgm:cxn modelId="{6EF2653D-F1C0-40C0-8757-403DCCA11BCE}" type="presParOf" srcId="{644DBDBF-FFF9-4469-B5D4-4C842C1CA7CF}" destId="{BCF7C70D-7D55-4675-9764-BB7B5F7BE7E3}" srcOrd="1" destOrd="0" presId="urn:microsoft.com/office/officeart/2005/8/layout/bProcess3"/>
    <dgm:cxn modelId="{5F42A8E0-06F5-4A22-86B9-89B1A9563780}" type="presParOf" srcId="{BCF7C70D-7D55-4675-9764-BB7B5F7BE7E3}" destId="{8B16ACCA-2E30-4060-BCEB-B6A05373850D}" srcOrd="0" destOrd="0" presId="urn:microsoft.com/office/officeart/2005/8/layout/bProcess3"/>
    <dgm:cxn modelId="{224FD128-8B65-4525-9525-63933D18156D}" type="presParOf" srcId="{644DBDBF-FFF9-4469-B5D4-4C842C1CA7CF}" destId="{AF50187F-AFD1-409F-B7A8-9DA01462E9BD}" srcOrd="2" destOrd="0" presId="urn:microsoft.com/office/officeart/2005/8/layout/bProcess3"/>
    <dgm:cxn modelId="{01C38027-5816-44C0-A1C8-34A7BABDEDD2}" type="presParOf" srcId="{644DBDBF-FFF9-4469-B5D4-4C842C1CA7CF}" destId="{B9EED5E2-2562-4EB8-8FE9-A95D938A930A}" srcOrd="3" destOrd="0" presId="urn:microsoft.com/office/officeart/2005/8/layout/bProcess3"/>
    <dgm:cxn modelId="{3ADE3CA2-8DF2-42E1-A9D4-070E90FEAFC7}" type="presParOf" srcId="{B9EED5E2-2562-4EB8-8FE9-A95D938A930A}" destId="{EEDF3F55-1440-41B4-99A7-D45517F81DD8}" srcOrd="0" destOrd="0" presId="urn:microsoft.com/office/officeart/2005/8/layout/bProcess3"/>
    <dgm:cxn modelId="{B785CBD7-6B91-47BE-8C65-35AAF8DF13FB}" type="presParOf" srcId="{644DBDBF-FFF9-4469-B5D4-4C842C1CA7CF}" destId="{52CFB023-38E1-492F-ABA8-190A61A7F147}" srcOrd="4" destOrd="0" presId="urn:microsoft.com/office/officeart/2005/8/layout/bProcess3"/>
    <dgm:cxn modelId="{1D5B1CEE-9896-4148-B1C3-F99C3516FE30}" type="presParOf" srcId="{644DBDBF-FFF9-4469-B5D4-4C842C1CA7CF}" destId="{19920168-4D4E-4F1E-9503-7A47E84E64C8}" srcOrd="5" destOrd="0" presId="urn:microsoft.com/office/officeart/2005/8/layout/bProcess3"/>
    <dgm:cxn modelId="{F92ADB24-F7C9-42B6-99D1-83F6487DBBEB}" type="presParOf" srcId="{19920168-4D4E-4F1E-9503-7A47E84E64C8}" destId="{478D8575-C6F4-4A08-A2EE-64DD9359C229}" srcOrd="0" destOrd="0" presId="urn:microsoft.com/office/officeart/2005/8/layout/bProcess3"/>
    <dgm:cxn modelId="{E4505433-3FA0-4D71-99D3-EF75FD81C801}" type="presParOf" srcId="{644DBDBF-FFF9-4469-B5D4-4C842C1CA7CF}" destId="{4F2D3C8C-EFDD-4121-B713-EE287D844A98}" srcOrd="6" destOrd="0" presId="urn:microsoft.com/office/officeart/2005/8/layout/bProcess3"/>
    <dgm:cxn modelId="{96603DB6-7749-45B4-947D-171F1982DE7B}" type="presParOf" srcId="{644DBDBF-FFF9-4469-B5D4-4C842C1CA7CF}" destId="{F07983DD-787C-4EC3-B184-5B354AEDEF23}" srcOrd="7" destOrd="0" presId="urn:microsoft.com/office/officeart/2005/8/layout/bProcess3"/>
    <dgm:cxn modelId="{10E78345-D3EA-41C2-8AE0-2363AE476882}" type="presParOf" srcId="{F07983DD-787C-4EC3-B184-5B354AEDEF23}" destId="{C3388220-C840-449F-9340-9B503C850AC8}" srcOrd="0" destOrd="0" presId="urn:microsoft.com/office/officeart/2005/8/layout/bProcess3"/>
    <dgm:cxn modelId="{65D9593A-47A1-4409-A783-E2C27512F07C}" type="presParOf" srcId="{644DBDBF-FFF9-4469-B5D4-4C842C1CA7CF}" destId="{AC5E205F-A481-4F21-B8AC-C77BA9322758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29C36-861C-4D6B-9B44-645D4A848AD4}">
      <dsp:nvSpPr>
        <dsp:cNvPr id="0" name=""/>
        <dsp:cNvSpPr/>
      </dsp:nvSpPr>
      <dsp:spPr>
        <a:xfrm>
          <a:off x="1782722" y="2852"/>
          <a:ext cx="2895897" cy="1737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Read tags.csv</a:t>
          </a:r>
          <a:endParaRPr lang="ko-KR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3613" y="53743"/>
        <a:ext cx="2794115" cy="1635756"/>
      </dsp:txXfrm>
    </dsp:sp>
    <dsp:sp modelId="{7E93BED0-ED7F-42DB-9423-3CB22DB4B8A2}">
      <dsp:nvSpPr>
        <dsp:cNvPr id="0" name=""/>
        <dsp:cNvSpPr/>
      </dsp:nvSpPr>
      <dsp:spPr>
        <a:xfrm>
          <a:off x="4933459" y="512530"/>
          <a:ext cx="613930" cy="718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4933459" y="656166"/>
        <a:ext cx="429751" cy="430910"/>
      </dsp:txXfrm>
    </dsp:sp>
    <dsp:sp modelId="{93D44DFD-36FC-4EF4-ACD3-5BF1E2306F1B}">
      <dsp:nvSpPr>
        <dsp:cNvPr id="0" name=""/>
        <dsp:cNvSpPr/>
      </dsp:nvSpPr>
      <dsp:spPr>
        <a:xfrm>
          <a:off x="5836979" y="2852"/>
          <a:ext cx="2895897" cy="1737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Find n=#games </a:t>
          </a:r>
          <a:r>
            <a:rPr lang="en-US" altLang="ko-K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each tag</a:t>
          </a:r>
          <a:endParaRPr lang="ko-KR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870" y="53743"/>
        <a:ext cx="2794115" cy="1635756"/>
      </dsp:txXfrm>
    </dsp:sp>
    <dsp:sp modelId="{D2DC206A-1109-4EC4-AB3F-F9349B7A6E7F}">
      <dsp:nvSpPr>
        <dsp:cNvPr id="0" name=""/>
        <dsp:cNvSpPr/>
      </dsp:nvSpPr>
      <dsp:spPr>
        <a:xfrm rot="5400000">
          <a:off x="6977963" y="1943104"/>
          <a:ext cx="613930" cy="718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 rot="-5400000">
        <a:off x="7069474" y="1995230"/>
        <a:ext cx="430910" cy="429751"/>
      </dsp:txXfrm>
    </dsp:sp>
    <dsp:sp modelId="{2FFE1A8B-B982-4A85-8306-20599081EFBF}">
      <dsp:nvSpPr>
        <dsp:cNvPr id="0" name=""/>
        <dsp:cNvSpPr/>
      </dsp:nvSpPr>
      <dsp:spPr>
        <a:xfrm>
          <a:off x="5836979" y="2898750"/>
          <a:ext cx="2895897" cy="1737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25x data collection for floor(n/25)  pages</a:t>
          </a:r>
          <a:endParaRPr lang="ko-KR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870" y="2949641"/>
        <a:ext cx="2794115" cy="1635756"/>
      </dsp:txXfrm>
    </dsp:sp>
    <dsp:sp modelId="{AEAE6229-D921-4374-8F4C-5611BCEFBE14}">
      <dsp:nvSpPr>
        <dsp:cNvPr id="0" name=""/>
        <dsp:cNvSpPr/>
      </dsp:nvSpPr>
      <dsp:spPr>
        <a:xfrm rot="10800000">
          <a:off x="4968210" y="3408428"/>
          <a:ext cx="613930" cy="718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 rot="10800000">
        <a:off x="5152389" y="3552064"/>
        <a:ext cx="429751" cy="430910"/>
      </dsp:txXfrm>
    </dsp:sp>
    <dsp:sp modelId="{D1721F82-41DA-4F7F-9F26-1E30617CC297}">
      <dsp:nvSpPr>
        <dsp:cNvPr id="0" name=""/>
        <dsp:cNvSpPr/>
      </dsp:nvSpPr>
      <dsp:spPr>
        <a:xfrm>
          <a:off x="1782722" y="2898750"/>
          <a:ext cx="2895897" cy="1737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(n mod 25)x data collection for the last page</a:t>
          </a:r>
          <a:endParaRPr lang="ko-KR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3613" y="2949641"/>
        <a:ext cx="2794115" cy="1635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C70D-7D55-4675-9764-BB7B5F7BE7E3}">
      <dsp:nvSpPr>
        <dsp:cNvPr id="0" name=""/>
        <dsp:cNvSpPr/>
      </dsp:nvSpPr>
      <dsp:spPr>
        <a:xfrm>
          <a:off x="3042955" y="1015750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58854" y="1057980"/>
        <a:ext cx="34863" cy="6979"/>
      </dsp:txXfrm>
    </dsp:sp>
    <dsp:sp modelId="{D5B778A1-3802-4256-8631-E43F9A7943EF}">
      <dsp:nvSpPr>
        <dsp:cNvPr id="0" name=""/>
        <dsp:cNvSpPr/>
      </dsp:nvSpPr>
      <dsp:spPr>
        <a:xfrm>
          <a:off x="13187" y="152000"/>
          <a:ext cx="3031567" cy="1818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Indie</a:t>
          </a: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game1	game2	game3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date1	date2	date3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pos1	pos2	pos3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neg1	neg2	neg3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Action</a:t>
          </a: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game2	game3	game4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date2	date3	date4…</a:t>
          </a:r>
        </a:p>
      </dsp:txBody>
      <dsp:txXfrm>
        <a:off x="13187" y="152000"/>
        <a:ext cx="3031567" cy="1818940"/>
      </dsp:txXfrm>
    </dsp:sp>
    <dsp:sp modelId="{B9EED5E2-2562-4EB8-8FE9-A95D938A930A}">
      <dsp:nvSpPr>
        <dsp:cNvPr id="0" name=""/>
        <dsp:cNvSpPr/>
      </dsp:nvSpPr>
      <dsp:spPr>
        <a:xfrm>
          <a:off x="6771783" y="1015750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7087682" y="1057980"/>
        <a:ext cx="34863" cy="6979"/>
      </dsp:txXfrm>
    </dsp:sp>
    <dsp:sp modelId="{AF50187F-AFD1-409F-B7A8-9DA01462E9BD}">
      <dsp:nvSpPr>
        <dsp:cNvPr id="0" name=""/>
        <dsp:cNvSpPr/>
      </dsp:nvSpPr>
      <dsp:spPr>
        <a:xfrm>
          <a:off x="3742016" y="152000"/>
          <a:ext cx="3031567" cy="1818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index: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game1	game2	game3	game4	...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2016" y="152000"/>
        <a:ext cx="3031567" cy="1818940"/>
      </dsp:txXfrm>
    </dsp:sp>
    <dsp:sp modelId="{19920168-4D4E-4F1E-9503-7A47E84E64C8}">
      <dsp:nvSpPr>
        <dsp:cNvPr id="0" name=""/>
        <dsp:cNvSpPr/>
      </dsp:nvSpPr>
      <dsp:spPr>
        <a:xfrm>
          <a:off x="1528971" y="1969140"/>
          <a:ext cx="7457656" cy="666660"/>
        </a:xfrm>
        <a:custGeom>
          <a:avLst/>
          <a:gdLst/>
          <a:ahLst/>
          <a:cxnLst/>
          <a:rect l="0" t="0" r="0" b="0"/>
          <a:pathLst>
            <a:path>
              <a:moveTo>
                <a:pt x="7457656" y="0"/>
              </a:moveTo>
              <a:lnTo>
                <a:pt x="7457656" y="350430"/>
              </a:lnTo>
              <a:lnTo>
                <a:pt x="0" y="350430"/>
              </a:lnTo>
              <a:lnTo>
                <a:pt x="0" y="66666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70545" y="2298981"/>
        <a:ext cx="374509" cy="6979"/>
      </dsp:txXfrm>
    </dsp:sp>
    <dsp:sp modelId="{52CFB023-38E1-492F-ABA8-190A61A7F147}">
      <dsp:nvSpPr>
        <dsp:cNvPr id="0" name=""/>
        <dsp:cNvSpPr/>
      </dsp:nvSpPr>
      <dsp:spPr>
        <a:xfrm>
          <a:off x="7470844" y="152000"/>
          <a:ext cx="3031567" cy="1818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edges: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Source	Target	Date	</a:t>
          </a:r>
          <a:r>
            <a:rPr lang="en-US" altLang="ko-KR" sz="12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Pos</a:t>
          </a:r>
          <a:r>
            <a:rPr lang="en-US" altLang="ko-KR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altLang="ko-KR" sz="12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Neg</a:t>
          </a:r>
          <a:endParaRPr lang="en-US" altLang="ko-KR" sz="12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	21	1984	51	4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	597	1984	51	4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19	4559	1984	51	4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en-US" altLang="ko-KR" sz="1400" b="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70844" y="152000"/>
        <a:ext cx="3031567" cy="1818940"/>
      </dsp:txXfrm>
    </dsp:sp>
    <dsp:sp modelId="{F07983DD-787C-4EC3-B184-5B354AEDEF23}">
      <dsp:nvSpPr>
        <dsp:cNvPr id="0" name=""/>
        <dsp:cNvSpPr/>
      </dsp:nvSpPr>
      <dsp:spPr>
        <a:xfrm>
          <a:off x="3042955" y="3531951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58854" y="3574181"/>
        <a:ext cx="34863" cy="6979"/>
      </dsp:txXfrm>
    </dsp:sp>
    <dsp:sp modelId="{4F2D3C8C-EFDD-4121-B713-EE287D844A98}">
      <dsp:nvSpPr>
        <dsp:cNvPr id="0" name=""/>
        <dsp:cNvSpPr/>
      </dsp:nvSpPr>
      <dsp:spPr>
        <a:xfrm>
          <a:off x="13187" y="2668201"/>
          <a:ext cx="3031567" cy="1818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edges_final</a:t>
          </a:r>
          <a:endParaRPr lang="en-US" altLang="ko-KR" sz="24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187" y="2668201"/>
        <a:ext cx="3031567" cy="1818940"/>
      </dsp:txXfrm>
    </dsp:sp>
    <dsp:sp modelId="{AC5E205F-A481-4F21-B8AC-C77BA9322758}">
      <dsp:nvSpPr>
        <dsp:cNvPr id="0" name=""/>
        <dsp:cNvSpPr/>
      </dsp:nvSpPr>
      <dsp:spPr>
        <a:xfrm>
          <a:off x="3742016" y="2668201"/>
          <a:ext cx="3031567" cy="1818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edgefilter20: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altLang="ko-K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en-US" altLang="ko-KR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Weight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Indie	Stealth	621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Indie	Action	1025</a:t>
          </a:r>
        </a:p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en-US" altLang="ko-KR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2016" y="2668201"/>
        <a:ext cx="3031567" cy="181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D720D-F94B-41F7-8073-36B8ADB033B7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BF29A-E759-4A85-879B-1E048FDB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is the summary of our steam crawler program.</a:t>
            </a:r>
          </a:p>
          <a:p>
            <a:endParaRPr lang="en-US" altLang="ko-KR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E816-4CEF-41DA-B071-DDD42659431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8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to do the last two transformations.</a:t>
            </a:r>
          </a:p>
          <a:p>
            <a:r>
              <a:rPr lang="en-US" altLang="ko-KR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actually very easy.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E816-4CEF-41DA-B071-DDD42659431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8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데이터 구조</a:t>
            </a:r>
            <a:endParaRPr lang="en-US" altLang="ko-KR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E816-4CEF-41DA-B071-DDD42659431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6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데이터 구조</a:t>
            </a:r>
            <a:endParaRPr lang="en-US" altLang="ko-KR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E816-4CEF-41DA-B071-DDD42659431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Team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0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9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2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8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1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8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0EBC-F427-4515-85CA-CEA1802EE18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E7EE-FB66-4593-BDF2-35C315CAD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문체부 제목 돋음체" panose="020B0609000101010101" pitchFamily="49" charset="-127"/>
                <a:cs typeface="Times New Roman" panose="02020603050405020304" pitchFamily="18" charset="0"/>
              </a:rPr>
              <a:t>Data Collection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문체부 제목 돋음체" panose="020B060900010101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0215" y="642250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web-crawler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915144" y="1488558"/>
          <a:ext cx="10515600" cy="4639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7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문체부 제목 돋음체" panose="020B0609000101010101" pitchFamily="49" charset="-127"/>
                <a:cs typeface="Times New Roman" panose="02020603050405020304" pitchFamily="18" charset="0"/>
              </a:rPr>
              <a:t>Data Transformation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문체부 제목 돋음체" panose="020B060900010101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3373" y="6422509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is done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Gephi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283483636"/>
              </p:ext>
            </p:extLst>
          </p:nvPr>
        </p:nvGraphicFramePr>
        <p:xfrm>
          <a:off x="915144" y="1488558"/>
          <a:ext cx="10515600" cy="4639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44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문체부 제목 돋음체" panose="020B0609000101010101" pitchFamily="49" charset="-127"/>
                <a:cs typeface="Times New Roman" panose="02020603050405020304" pitchFamily="18" charset="0"/>
              </a:rPr>
              <a:t>Data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문체부 제목 돋음체" panose="020B0609000101010101" pitchFamily="49" charset="-127"/>
                <a:cs typeface="Times New Roman" panose="02020603050405020304" pitchFamily="18" charset="0"/>
              </a:rPr>
              <a:t>Structure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문체부 제목 돋음체" panose="020B060900010101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8434" y="642250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edges_final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6707" y="1825625"/>
            <a:ext cx="56385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문체부 제목 돋음체" panose="020B0609000101010101" pitchFamily="49" charset="-127"/>
                <a:cs typeface="Times New Roman" panose="02020603050405020304" pitchFamily="18" charset="0"/>
              </a:rPr>
              <a:t>Data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문체부 제목 돋음체" panose="020B0609000101010101" pitchFamily="49" charset="-127"/>
                <a:cs typeface="Times New Roman" panose="02020603050405020304" pitchFamily="18" charset="0"/>
              </a:rPr>
              <a:t>Structure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문체부 제목 돋음체" panose="020B060900010101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114" y="6422509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Table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7686" y="1825625"/>
            <a:ext cx="3256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Widescreen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문체부 제목 돋음체</vt:lpstr>
      <vt:lpstr>Arial</vt:lpstr>
      <vt:lpstr>Times New Roman</vt:lpstr>
      <vt:lpstr>Office Theme</vt:lpstr>
      <vt:lpstr>Data Collection</vt:lpstr>
      <vt:lpstr>Data Transformation</vt:lpstr>
      <vt:lpstr>Data Structure</vt:lpstr>
      <vt:lpstr>Data Structure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Jaewoo An</dc:creator>
  <cp:lastModifiedBy>Jaewoo An</cp:lastModifiedBy>
  <cp:revision>29</cp:revision>
  <dcterms:created xsi:type="dcterms:W3CDTF">2016-12-16T12:29:07Z</dcterms:created>
  <dcterms:modified xsi:type="dcterms:W3CDTF">2016-12-16T12:49:16Z</dcterms:modified>
</cp:coreProperties>
</file>