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0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11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3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1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Pantry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Elisha </a:t>
            </a:r>
            <a:r>
              <a:rPr lang="en-US" dirty="0" err="1" smtClean="0"/>
              <a:t>Parslow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Elizabeth Young </a:t>
            </a:r>
          </a:p>
          <a:p>
            <a:r>
              <a:rPr lang="en-US" dirty="0" smtClean="0"/>
              <a:t>Justice Martinez</a:t>
            </a:r>
            <a:endParaRPr lang="en-US" dirty="0"/>
          </a:p>
        </p:txBody>
      </p:sp>
      <p:pic>
        <p:nvPicPr>
          <p:cNvPr id="2050" name="Picture 2" descr="http://whitebearlakemag.com/sites/lakeminnetonkamag.com/files/styles/629w-scale/public/field/image/Food-Shot_0.jpg?itok=7R8Vm4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11" y="1266824"/>
            <a:ext cx="59912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60659" y="1818043"/>
            <a:ext cx="29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College Student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71" y="2097088"/>
            <a:ext cx="7023642" cy="4196135"/>
          </a:xfrm>
        </p:spPr>
        <p:txBody>
          <a:bodyPr>
            <a:normAutofit/>
          </a:bodyPr>
          <a:lstStyle/>
          <a:p>
            <a:r>
              <a:rPr lang="en-US" dirty="0" smtClean="0"/>
              <a:t>A pantry inventory program </a:t>
            </a:r>
          </a:p>
          <a:p>
            <a:r>
              <a:rPr lang="en-US" dirty="0" smtClean="0"/>
              <a:t>Add items, remove items, display the </a:t>
            </a:r>
            <a:r>
              <a:rPr lang="en-US" dirty="0" smtClean="0"/>
              <a:t>pantry, </a:t>
            </a:r>
            <a:r>
              <a:rPr lang="en-US" dirty="0" smtClean="0"/>
              <a:t>and clear the pantry</a:t>
            </a:r>
          </a:p>
          <a:p>
            <a:r>
              <a:rPr lang="en-US" dirty="0" smtClean="0"/>
              <a:t>Store all inventory into text files </a:t>
            </a:r>
          </a:p>
          <a:p>
            <a:r>
              <a:rPr lang="en-US" dirty="0" smtClean="0"/>
              <a:t>Allow user to close the program and return to items later</a:t>
            </a:r>
          </a:p>
          <a:p>
            <a:r>
              <a:rPr lang="en-US" dirty="0" smtClean="0"/>
              <a:t>Using pointers to text files to </a:t>
            </a:r>
            <a:r>
              <a:rPr lang="en-US" dirty="0" smtClean="0"/>
              <a:t>implement access </a:t>
            </a:r>
            <a:r>
              <a:rPr lang="en-US" dirty="0" smtClean="0"/>
              <a:t>files throughout entire program</a:t>
            </a:r>
            <a:endParaRPr lang="en-US" dirty="0"/>
          </a:p>
        </p:txBody>
      </p:sp>
      <p:pic>
        <p:nvPicPr>
          <p:cNvPr id="3074" name="Picture 2" descr="https://s-media-cache-ak0.pinimg.com/736x/ed/28/e3/ed28e370213498391afad2a6c9b842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t="6437" r="5049" b="4957"/>
          <a:stretch/>
        </p:blipFill>
        <p:spPr bwMode="auto">
          <a:xfrm>
            <a:off x="7896112" y="882127"/>
            <a:ext cx="3556041" cy="35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eavestream.files.wordpress.com/2014/01/pantry-panic.jpg?w=300&amp;h=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1" y="383059"/>
            <a:ext cx="2917359" cy="21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1699"/>
            <a:ext cx="9905998" cy="1478570"/>
          </a:xfrm>
        </p:spPr>
        <p:txBody>
          <a:bodyPr/>
          <a:lstStyle/>
          <a:p>
            <a:r>
              <a:rPr lang="en-US" dirty="0" smtClean="0"/>
              <a:t>Challenges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2076226"/>
            <a:ext cx="10401953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Adding items to the pantry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Creating individual text files for each of the 8 categories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 inheritance to declare the functions of each category the same traits as </a:t>
            </a:r>
            <a:r>
              <a:rPr lang="en-US" dirty="0" err="1" smtClean="0"/>
              <a:t>pantyCategory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Polymorphism so each category can access the same functions of </a:t>
            </a:r>
            <a:r>
              <a:rPr lang="en-US" dirty="0" err="1" smtClean="0"/>
              <a:t>pantryCategory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Declaring </a:t>
            </a:r>
            <a:r>
              <a:rPr lang="en-US" dirty="0" smtClean="0"/>
              <a:t>pointers to text </a:t>
            </a:r>
            <a:r>
              <a:rPr lang="en-US" dirty="0" smtClean="0"/>
              <a:t>files to be used through all .</a:t>
            </a:r>
            <a:r>
              <a:rPr lang="en-US" dirty="0" err="1" smtClean="0"/>
              <a:t>cpp</a:t>
            </a:r>
            <a:r>
              <a:rPr lang="en-US" dirty="0" smtClean="0"/>
              <a:t> and header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Making external pointers in Header then assigning them in the menu function to text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 &lt;</a:t>
            </a:r>
            <a:r>
              <a:rPr lang="en-US" dirty="0" err="1" smtClean="0"/>
              <a:t>Stdio.h</a:t>
            </a:r>
            <a:r>
              <a:rPr lang="en-US" dirty="0" smtClean="0"/>
              <a:t>&gt; library for pointer file manipulation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Passing the pointers as a parameter for all of the functions to be accessed and changed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7134"/>
            <a:ext cx="9905999" cy="4442907"/>
          </a:xfrm>
        </p:spPr>
        <p:txBody>
          <a:bodyPr>
            <a:normAutofit/>
          </a:bodyPr>
          <a:lstStyle/>
          <a:p>
            <a:r>
              <a:rPr lang="en-US" dirty="0"/>
              <a:t>Removing strings (inventory) from text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Creating a main vector that stores all of the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Making a temp vector for each category type with the removed inventory item and input that into a redefined category type text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Closing the files and reopening them to fix the </a:t>
            </a:r>
            <a:r>
              <a:rPr lang="en-US" dirty="0" err="1"/>
              <a:t>endline</a:t>
            </a:r>
            <a:r>
              <a:rPr lang="en-US" dirty="0"/>
              <a:t> problem that caused the program not to read the desired item to be removed correctly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Program cannot add things and immediately remove them until the program is closed and reopened however</a:t>
            </a:r>
          </a:p>
          <a:p>
            <a:r>
              <a:rPr lang="en-US" dirty="0" smtClean="0"/>
              <a:t>Clearing the entire pantry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Using </a:t>
            </a:r>
            <a:r>
              <a:rPr lang="en-US" dirty="0" err="1" smtClean="0"/>
              <a:t>fclose</a:t>
            </a:r>
            <a:r>
              <a:rPr lang="en-US" dirty="0" smtClean="0"/>
              <a:t>(*P, w+) which clears the entire file and allows it to be rewritten into </a:t>
            </a:r>
            <a:endParaRPr lang="en-US" dirty="0"/>
          </a:p>
        </p:txBody>
      </p:sp>
      <p:pic>
        <p:nvPicPr>
          <p:cNvPr id="4098" name="Picture 2" descr="http://shirtigo.co/wp-content/uploads/2015/04/ilove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508" y="262497"/>
            <a:ext cx="2652171" cy="26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 </a:t>
            </a:r>
            <a:r>
              <a:rPr lang="en-US" sz="2800" dirty="0" smtClean="0"/>
              <a:t>–specific to Elizabeth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functionality of the program is completed </a:t>
            </a:r>
          </a:p>
          <a:p>
            <a:pPr lvl="1"/>
            <a:r>
              <a:rPr lang="en-US" dirty="0" smtClean="0"/>
              <a:t>Add, Remove, List, and Clear Pantry all functioning</a:t>
            </a:r>
          </a:p>
          <a:p>
            <a:r>
              <a:rPr lang="en-US" dirty="0" smtClean="0"/>
              <a:t>All of the four options work, however when removing an item, if it was added in the same session, the program must be closed and reopened to remove</a:t>
            </a:r>
          </a:p>
          <a:p>
            <a:r>
              <a:rPr lang="en-US" dirty="0" smtClean="0"/>
              <a:t>Program is well organized and uses a header as well as multiple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Still working on the potential to organize the content of each text file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Left </a:t>
            </a:r>
            <a:r>
              <a:rPr lang="en-US" sz="2800" dirty="0"/>
              <a:t>–specific to Elizabeth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checkers for incorrect input i.e. symbols and chars for an </a:t>
            </a:r>
            <a:r>
              <a:rPr lang="en-US" dirty="0" err="1" smtClean="0"/>
              <a:t>int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Comments for all of the objectives of the program</a:t>
            </a:r>
          </a:p>
          <a:p>
            <a:r>
              <a:rPr lang="en-US" dirty="0" smtClean="0"/>
              <a:t>Work on user interface; organization of text using </a:t>
            </a:r>
            <a:r>
              <a:rPr lang="en-US" dirty="0" err="1" smtClean="0"/>
              <a:t>endlines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Working on adding a sorting the text files backend component to put all of the items in each text file grouped together</a:t>
            </a:r>
          </a:p>
          <a:p>
            <a:r>
              <a:rPr lang="en-US" dirty="0" smtClean="0"/>
              <a:t>Creating a finalized project specification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421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MY Pantry </vt:lpstr>
      <vt:lpstr>The project</vt:lpstr>
      <vt:lpstr>Challenges and Solutions </vt:lpstr>
      <vt:lpstr>More challenges and Solutions</vt:lpstr>
      <vt:lpstr>Current Progress –specific to Elizabeth </vt:lpstr>
      <vt:lpstr>What is Left –specific to Elizabeth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Pantry</dc:title>
  <dc:creator>NT2</dc:creator>
  <cp:lastModifiedBy>NT2</cp:lastModifiedBy>
  <cp:revision>18</cp:revision>
  <dcterms:created xsi:type="dcterms:W3CDTF">2016-05-12T18:30:50Z</dcterms:created>
  <dcterms:modified xsi:type="dcterms:W3CDTF">2016-05-13T06:21:57Z</dcterms:modified>
</cp:coreProperties>
</file>