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7EBC-F4A8-4411-9D62-B2A6C25D1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D840D-B376-469E-84F3-47CF1EEFC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E33D-F317-4011-9B65-A8733157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F79E-6B2A-4F9F-B074-103B0FD0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7BEC-13AB-449A-9DA6-D2F48D1B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4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B93C-3D58-4709-83A4-B2BB74C7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7A3EA-BDE8-4B3D-9EA0-C6C81B9C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E407-8167-45D4-8A44-EE5C643D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3C54C-40C4-40B5-A441-402A9E9E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DDD08-A376-4C9D-AD63-9B5A7607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5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66075-795E-4B7D-B9DE-D00E3ED97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8A66D-D11E-4D5A-9046-F67F43752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F3F7D-873A-4719-B2A1-8025A1B3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40104-E3DD-4DBD-B3BF-152AE0F2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595E5-D95C-430E-8C3E-5FAB7A7F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D9D1-A02A-4DD7-B88D-EEE1B550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0353-9932-45B9-AE3F-6FCC3994A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B495-E370-49F4-93DF-A5FD22F6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120A-7B34-4B46-99BD-13D53445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4C6D9-1724-465D-B116-A04B638A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1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3524-D1EE-416F-A910-BFDA4545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08028-14DC-4CF1-8700-3C0BB6615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F7E38-C3E4-4002-BE18-0B803930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1C767-7060-4B7F-B526-F4DAA623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0361B-2AD4-44F1-BD3F-61E3CA74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EF3E-5656-4A11-9D6E-AE03F519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195A-E572-4D22-944C-7AC4FB98D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A95D2-46E9-42C2-9A38-34D794474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6DAFB-2C13-458C-BE6F-606A7FA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585DE-5659-4A9B-AEC6-83BA999D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91684-50E7-4DA9-99F4-FC7AD309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2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1208-8FC3-4E5E-8384-63D8E5D6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3B183-19DF-45D5-839C-E62298AF1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C0B01-15CC-4A82-B530-D6F015E1B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3764B-47FF-4CB0-80EF-0913C8873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7BCA4-7D34-4236-B528-453AB3B33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3C0E3-D0F2-4B14-B705-7A661CEC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4FC78-3E58-46EC-8A5C-3903B383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6626C-BFC0-4B72-B39F-4F5134B3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0869-A1B4-45D3-BE3D-427EF9B6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3F7C1-9BC5-4BDC-8CD6-771A130B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41540-4E88-4877-AC05-C38C1DD8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BDF46-05FA-4619-8A91-23C2FE52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111C6-0DE6-43AA-B4C6-4BBC0DC3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986B5-49DA-49F0-985B-52A00720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CE38-D7F5-4506-9920-AB77B145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BEFE-6B7B-44C5-AAE5-D0C86981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38ED-CFB4-4FFC-B98A-A4B3120E8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ADD71-2752-472C-A1C8-44DC440B6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1A37C-D4E4-4421-A6CC-F7515D75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AD131-8A89-4BBB-A848-18C5898F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95266-10EA-4A14-8CD0-9D03E5A1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547F-423D-4680-BE23-499432BF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6762E-D5E2-4375-8C09-3629007EA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0A9BA-D3C5-4454-B5C7-E05494EF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95FBD-4F7D-4D73-92D3-FEBF1BFA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6585C-EDC0-4858-B85E-F566B75D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9B78D-1E80-4D3F-9B5D-F7294B32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2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53294-112A-47BA-B8DC-71F29F79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D5CF-3A9D-4A45-89FD-14DE7871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D6211-2BE0-451B-9E57-EA32504F4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0C6ED-4796-44A0-B3CD-7E934BDFF4EC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3B32-E347-43D6-8005-FDE605733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15A1C-4087-45AF-921F-2BE18E94D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>
            <a:extLst>
              <a:ext uri="{FF2B5EF4-FFF2-40B4-BE49-F238E27FC236}">
                <a16:creationId xmlns:a16="http://schemas.microsoft.com/office/drawing/2014/main" id="{BB3A5211-71D5-4A6C-8172-58EB1C6D3CD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7738" y="416813"/>
            <a:ext cx="10395335" cy="60250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1118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2C2A75-AA99-4E54-AB98-AE14EF47C816}"/>
              </a:ext>
            </a:extLst>
          </p:cNvPr>
          <p:cNvSpPr/>
          <p:nvPr/>
        </p:nvSpPr>
        <p:spPr>
          <a:xfrm>
            <a:off x="909933" y="1935552"/>
            <a:ext cx="2320285" cy="1141437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ABBBC0-B63D-4C61-82B5-28AEA37A95EB}"/>
              </a:ext>
            </a:extLst>
          </p:cNvPr>
          <p:cNvSpPr/>
          <p:nvPr/>
        </p:nvSpPr>
        <p:spPr>
          <a:xfrm>
            <a:off x="9071114" y="1994406"/>
            <a:ext cx="2286000" cy="1023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DACAE-6A71-4F51-80EB-30E50BDAA2BF}"/>
              </a:ext>
            </a:extLst>
          </p:cNvPr>
          <p:cNvSpPr/>
          <p:nvPr/>
        </p:nvSpPr>
        <p:spPr>
          <a:xfrm>
            <a:off x="9071114" y="3328000"/>
            <a:ext cx="2286000" cy="1023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Provider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05D65-9271-48CE-B7FC-A8C719E74695}"/>
              </a:ext>
            </a:extLst>
          </p:cNvPr>
          <p:cNvSpPr txBox="1"/>
          <p:nvPr/>
        </p:nvSpPr>
        <p:spPr>
          <a:xfrm>
            <a:off x="3996467" y="3193534"/>
            <a:ext cx="429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Get a list of service providers and services</a:t>
            </a:r>
          </a:p>
          <a:p>
            <a:pPr algn="ctr"/>
            <a:r>
              <a:rPr lang="en-US" dirty="0"/>
              <a:t>[GET]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87D1-C09E-4289-A688-540FC1EB051C}"/>
              </a:ext>
            </a:extLst>
          </p:cNvPr>
          <p:cNvSpPr txBox="1"/>
          <p:nvPr/>
        </p:nvSpPr>
        <p:spPr>
          <a:xfrm>
            <a:off x="3181277" y="582594"/>
            <a:ext cx="582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Create a new booking based on </a:t>
            </a:r>
          </a:p>
          <a:p>
            <a:pPr algn="ctr"/>
            <a:r>
              <a:rPr lang="en-US" dirty="0"/>
              <a:t>customer’s chosen slot</a:t>
            </a:r>
          </a:p>
          <a:p>
            <a:pPr algn="ctr"/>
            <a:r>
              <a:rPr lang="en-US" dirty="0"/>
              <a:t>[POST]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B35353-3358-4EE8-B587-8B175C1C676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230218" y="2506271"/>
            <a:ext cx="58408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235CA5-634D-44E5-BDF6-32E91E3824E0}"/>
              </a:ext>
            </a:extLst>
          </p:cNvPr>
          <p:cNvSpPr txBox="1"/>
          <p:nvPr/>
        </p:nvSpPr>
        <p:spPr>
          <a:xfrm>
            <a:off x="4127368" y="1830513"/>
            <a:ext cx="429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confirmation of booking creation.</a:t>
            </a:r>
          </a:p>
          <a:p>
            <a:r>
              <a:rPr lang="en-US" dirty="0"/>
              <a:t>4. Redirect page to booking page.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91442AB-B783-4715-A8A4-C16025465DEB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6112668" y="-2107040"/>
            <a:ext cx="58854" cy="8144038"/>
          </a:xfrm>
          <a:prstGeom prst="bentConnector3">
            <a:avLst>
              <a:gd name="adj1" fmla="val -70928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DC6CDF6-4E7C-42C3-99AB-3D5ACADF7A03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>
            <a:off x="2070076" y="3076989"/>
            <a:ext cx="7001038" cy="7628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37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B25896-2930-4F05-B347-06CEABE31A57}"/>
              </a:ext>
            </a:extLst>
          </p:cNvPr>
          <p:cNvSpPr/>
          <p:nvPr/>
        </p:nvSpPr>
        <p:spPr>
          <a:xfrm>
            <a:off x="949689" y="2520351"/>
            <a:ext cx="2320285" cy="1141437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92B494-6596-4994-8B76-CDD29653C098}"/>
              </a:ext>
            </a:extLst>
          </p:cNvPr>
          <p:cNvSpPr/>
          <p:nvPr/>
        </p:nvSpPr>
        <p:spPr>
          <a:xfrm>
            <a:off x="4115640" y="4818405"/>
            <a:ext cx="2286000" cy="1023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94B76-D423-4229-AB79-911D610B93DE}"/>
              </a:ext>
            </a:extLst>
          </p:cNvPr>
          <p:cNvSpPr/>
          <p:nvPr/>
        </p:nvSpPr>
        <p:spPr>
          <a:xfrm>
            <a:off x="9542260" y="1309807"/>
            <a:ext cx="2286000" cy="1023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64E74B-0799-42EB-88DC-882769F07CF7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109832" y="3661788"/>
            <a:ext cx="3148808" cy="1156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30F83-EC6D-4356-AD40-9BEA051CE536}"/>
              </a:ext>
            </a:extLst>
          </p:cNvPr>
          <p:cNvSpPr/>
          <p:nvPr/>
        </p:nvSpPr>
        <p:spPr>
          <a:xfrm>
            <a:off x="9535910" y="4799038"/>
            <a:ext cx="2286000" cy="1023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Stripe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80928C-26D2-414E-9689-418F1E9E7D47}"/>
              </a:ext>
            </a:extLst>
          </p:cNvPr>
          <p:cNvSpPr txBox="1"/>
          <p:nvPr/>
        </p:nvSpPr>
        <p:spPr>
          <a:xfrm>
            <a:off x="4490266" y="2125580"/>
            <a:ext cx="3500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dirty="0"/>
              <a:t>Get a list of service Bookings of the Customer </a:t>
            </a:r>
          </a:p>
          <a:p>
            <a:pPr algn="ctr"/>
            <a:r>
              <a:rPr lang="en-US" dirty="0"/>
              <a:t>[GET]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F7986E-F23B-4616-B59A-6F7F70DF4551}"/>
              </a:ext>
            </a:extLst>
          </p:cNvPr>
          <p:cNvSpPr txBox="1"/>
          <p:nvPr/>
        </p:nvSpPr>
        <p:spPr>
          <a:xfrm>
            <a:off x="4854700" y="1190440"/>
            <a:ext cx="277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Return the list of bookings for the customer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415EF7-B10C-421F-AA42-9A1406F725BD}"/>
              </a:ext>
            </a:extLst>
          </p:cNvPr>
          <p:cNvSpPr txBox="1"/>
          <p:nvPr/>
        </p:nvSpPr>
        <p:spPr>
          <a:xfrm>
            <a:off x="3113341" y="3445410"/>
            <a:ext cx="3500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Make payment for booking</a:t>
            </a:r>
          </a:p>
          <a:p>
            <a:pPr algn="ctr"/>
            <a:r>
              <a:rPr lang="en-US" dirty="0"/>
              <a:t>{</a:t>
            </a:r>
            <a:r>
              <a:rPr lang="en-US" dirty="0" err="1"/>
              <a:t>booking_id</a:t>
            </a:r>
            <a:r>
              <a:rPr lang="en-US" dirty="0"/>
              <a:t>, </a:t>
            </a:r>
            <a:r>
              <a:rPr lang="en-US" dirty="0" err="1"/>
              <a:t>booking_price</a:t>
            </a:r>
            <a:r>
              <a:rPr lang="en-US" dirty="0"/>
              <a:t>, </a:t>
            </a:r>
            <a:r>
              <a:rPr lang="en-US" dirty="0" err="1"/>
              <a:t>provider_id</a:t>
            </a:r>
            <a:r>
              <a:rPr lang="en-US" dirty="0"/>
              <a:t>} [POST]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EA7809-FD62-4C83-A674-6DF0DFDE4B00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6401640" y="5310903"/>
            <a:ext cx="3134270" cy="19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75C3A1-B02B-4FC7-B699-D0BE0D3D8317}"/>
              </a:ext>
            </a:extLst>
          </p:cNvPr>
          <p:cNvSpPr txBox="1"/>
          <p:nvPr/>
        </p:nvSpPr>
        <p:spPr>
          <a:xfrm>
            <a:off x="6416760" y="4129941"/>
            <a:ext cx="3500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Use Stripe API to make payment</a:t>
            </a:r>
          </a:p>
          <a:p>
            <a:r>
              <a:rPr lang="en-US" dirty="0"/>
              <a:t>{</a:t>
            </a:r>
            <a:r>
              <a:rPr lang="en-US" dirty="0" err="1"/>
              <a:t>booking_id</a:t>
            </a:r>
            <a:r>
              <a:rPr lang="en-US" dirty="0"/>
              <a:t>, </a:t>
            </a:r>
            <a:r>
              <a:rPr lang="en-US" dirty="0" err="1"/>
              <a:t>booking_price</a:t>
            </a:r>
            <a:r>
              <a:rPr lang="en-US" dirty="0"/>
              <a:t>, </a:t>
            </a:r>
            <a:r>
              <a:rPr lang="en-US" dirty="0" err="1"/>
              <a:t>provider_id</a:t>
            </a:r>
            <a:r>
              <a:rPr lang="en-US" dirty="0"/>
              <a:t>} </a:t>
            </a:r>
          </a:p>
          <a:p>
            <a:r>
              <a:rPr lang="en-US" dirty="0"/>
              <a:t>[POST]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75A88BD-643B-4410-A18E-6D16F396E23C}"/>
              </a:ext>
            </a:extLst>
          </p:cNvPr>
          <p:cNvCxnSpPr>
            <a:stCxn id="15" idx="2"/>
            <a:endCxn id="3" idx="2"/>
          </p:cNvCxnSpPr>
          <p:nvPr/>
        </p:nvCxnSpPr>
        <p:spPr>
          <a:xfrm rot="5400000">
            <a:off x="7959092" y="3122316"/>
            <a:ext cx="19367" cy="5420270"/>
          </a:xfrm>
          <a:prstGeom prst="bentConnector3">
            <a:avLst>
              <a:gd name="adj1" fmla="val 128035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663C305-1EBF-4B4D-B1AB-F85F19857E83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 flipV="1">
            <a:off x="3269974" y="2333537"/>
            <a:ext cx="7415286" cy="7575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E95C46-8953-4372-A40E-1E090A828F22}"/>
              </a:ext>
            </a:extLst>
          </p:cNvPr>
          <p:cNvSpPr txBox="1"/>
          <p:nvPr/>
        </p:nvSpPr>
        <p:spPr>
          <a:xfrm>
            <a:off x="6013371" y="6114508"/>
            <a:ext cx="350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API returns the status of the payment  request that is made.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FCF71C4-74EC-4C82-9640-939A152AAB23}"/>
              </a:ext>
            </a:extLst>
          </p:cNvPr>
          <p:cNvCxnSpPr>
            <a:cxnSpLocks/>
            <a:stCxn id="3" idx="1"/>
            <a:endCxn id="2" idx="2"/>
          </p:cNvCxnSpPr>
          <p:nvPr/>
        </p:nvCxnSpPr>
        <p:spPr>
          <a:xfrm rot="10800000">
            <a:off x="2109832" y="3661788"/>
            <a:ext cx="2005808" cy="16684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088CB00-58AF-4A03-99A9-3DE884884063}"/>
              </a:ext>
            </a:extLst>
          </p:cNvPr>
          <p:cNvSpPr txBox="1"/>
          <p:nvPr/>
        </p:nvSpPr>
        <p:spPr>
          <a:xfrm>
            <a:off x="172491" y="4492180"/>
            <a:ext cx="2005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 Return the payment request status to the UI.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AB1ABCE-A8B3-44DE-9E39-76533059F9E8}"/>
              </a:ext>
            </a:extLst>
          </p:cNvPr>
          <p:cNvCxnSpPr>
            <a:cxnSpLocks/>
            <a:stCxn id="4" idx="1"/>
            <a:endCxn id="2" idx="0"/>
          </p:cNvCxnSpPr>
          <p:nvPr/>
        </p:nvCxnSpPr>
        <p:spPr>
          <a:xfrm rot="10800000" flipV="1">
            <a:off x="2109832" y="1821671"/>
            <a:ext cx="7432428" cy="6986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5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49B721-A307-42DE-B610-01E56A4E4C46}"/>
              </a:ext>
            </a:extLst>
          </p:cNvPr>
          <p:cNvSpPr/>
          <p:nvPr/>
        </p:nvSpPr>
        <p:spPr>
          <a:xfrm>
            <a:off x="1864089" y="2530290"/>
            <a:ext cx="2320285" cy="1141437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Provider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64B062-3EAD-45B2-927C-80BE6B0137FC}"/>
              </a:ext>
            </a:extLst>
          </p:cNvPr>
          <p:cNvSpPr/>
          <p:nvPr/>
        </p:nvSpPr>
        <p:spPr>
          <a:xfrm>
            <a:off x="8534402" y="2589142"/>
            <a:ext cx="2286000" cy="1023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14A2922-E2E5-4680-B9D8-80B6A42453ED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6321391" y="-766869"/>
            <a:ext cx="58852" cy="6653170"/>
          </a:xfrm>
          <a:prstGeom prst="bentConnector3">
            <a:avLst>
              <a:gd name="adj1" fmla="val -64175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6C808-70AF-48AA-9355-88480EEEB222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4184374" y="3101007"/>
            <a:ext cx="4350028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76D219-8B8F-41B8-A99B-B61B8024618A}"/>
              </a:ext>
            </a:extLst>
          </p:cNvPr>
          <p:cNvSpPr txBox="1"/>
          <p:nvPr/>
        </p:nvSpPr>
        <p:spPr>
          <a:xfrm>
            <a:off x="4433522" y="1204148"/>
            <a:ext cx="383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Get the list of payment that belongs to the service provider</a:t>
            </a:r>
          </a:p>
          <a:p>
            <a:pPr algn="ctr"/>
            <a:r>
              <a:rPr lang="en-US" dirty="0"/>
              <a:t>[GET]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E2340B-1C28-4DC3-88D6-C3536B1C073B}"/>
              </a:ext>
            </a:extLst>
          </p:cNvPr>
          <p:cNvSpPr txBox="1"/>
          <p:nvPr/>
        </p:nvSpPr>
        <p:spPr>
          <a:xfrm>
            <a:off x="4442093" y="3101007"/>
            <a:ext cx="383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Return the list of payments made to service provider.</a:t>
            </a:r>
          </a:p>
        </p:txBody>
      </p:sp>
    </p:spTree>
    <p:extLst>
      <p:ext uri="{BB962C8B-B14F-4D97-AF65-F5344CB8AC3E}">
        <p14:creationId xmlns:p14="http://schemas.microsoft.com/office/powerpoint/2010/main" val="143527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49B721-A307-42DE-B610-01E56A4E4C46}"/>
              </a:ext>
            </a:extLst>
          </p:cNvPr>
          <p:cNvSpPr/>
          <p:nvPr/>
        </p:nvSpPr>
        <p:spPr>
          <a:xfrm>
            <a:off x="1953541" y="2212238"/>
            <a:ext cx="2320285" cy="1141437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Provider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64B062-3EAD-45B2-927C-80BE6B0137FC}"/>
              </a:ext>
            </a:extLst>
          </p:cNvPr>
          <p:cNvSpPr/>
          <p:nvPr/>
        </p:nvSpPr>
        <p:spPr>
          <a:xfrm>
            <a:off x="8133521" y="2271091"/>
            <a:ext cx="2286000" cy="1023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Booking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14A2922-E2E5-4680-B9D8-80B6A42453ED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6165675" y="-839754"/>
            <a:ext cx="58853" cy="6162837"/>
          </a:xfrm>
          <a:prstGeom prst="bentConnector3">
            <a:avLst>
              <a:gd name="adj1" fmla="val -38842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6C808-70AF-48AA-9355-88480EEEB222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4273826" y="2782956"/>
            <a:ext cx="385969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76D219-8B8F-41B8-A99B-B61B8024618A}"/>
              </a:ext>
            </a:extLst>
          </p:cNvPr>
          <p:cNvSpPr txBox="1"/>
          <p:nvPr/>
        </p:nvSpPr>
        <p:spPr>
          <a:xfrm>
            <a:off x="3951473" y="1188507"/>
            <a:ext cx="383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Get all open bookings</a:t>
            </a:r>
          </a:p>
          <a:p>
            <a:pPr algn="ctr"/>
            <a:r>
              <a:rPr lang="en-US" dirty="0"/>
              <a:t>[GET]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4860E1-EBBB-4FEA-BE03-7F56FDD92A9C}"/>
              </a:ext>
            </a:extLst>
          </p:cNvPr>
          <p:cNvSpPr/>
          <p:nvPr/>
        </p:nvSpPr>
        <p:spPr>
          <a:xfrm>
            <a:off x="8133521" y="3874308"/>
            <a:ext cx="2286000" cy="1023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466A680-21B3-49BF-BEB9-45CD7E8F26F0}"/>
              </a:ext>
            </a:extLst>
          </p:cNvPr>
          <p:cNvCxnSpPr>
            <a:cxnSpLocks/>
            <a:stCxn id="14" idx="1"/>
            <a:endCxn id="2" idx="2"/>
          </p:cNvCxnSpPr>
          <p:nvPr/>
        </p:nvCxnSpPr>
        <p:spPr>
          <a:xfrm rot="10800000">
            <a:off x="3113685" y="3353675"/>
            <a:ext cx="5019837" cy="1032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E25BC9F-187B-4743-83D1-747870C448DA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385391" y="3353675"/>
            <a:ext cx="6891130" cy="1544363"/>
          </a:xfrm>
          <a:prstGeom prst="bentConnector4">
            <a:avLst>
              <a:gd name="adj1" fmla="val 25"/>
              <a:gd name="adj2" fmla="val 11480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350E2C6-0702-46D9-958A-62CF833605A5}"/>
              </a:ext>
            </a:extLst>
          </p:cNvPr>
          <p:cNvSpPr txBox="1"/>
          <p:nvPr/>
        </p:nvSpPr>
        <p:spPr>
          <a:xfrm>
            <a:off x="4080681" y="2329945"/>
            <a:ext cx="383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Return list of open bookings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D9CAEE-E9CE-45C7-8715-2EDC8CB62254}"/>
              </a:ext>
            </a:extLst>
          </p:cNvPr>
          <p:cNvSpPr txBox="1"/>
          <p:nvPr/>
        </p:nvSpPr>
        <p:spPr>
          <a:xfrm>
            <a:off x="2901239" y="5145590"/>
            <a:ext cx="383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Get customer information</a:t>
            </a:r>
          </a:p>
          <a:p>
            <a:pPr algn="ctr"/>
            <a:r>
              <a:rPr lang="en-US" dirty="0"/>
              <a:t>[GET]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6936F3-1325-45D4-9130-4B889CE85580}"/>
              </a:ext>
            </a:extLst>
          </p:cNvPr>
          <p:cNvSpPr txBox="1"/>
          <p:nvPr/>
        </p:nvSpPr>
        <p:spPr>
          <a:xfrm>
            <a:off x="3488195" y="3924393"/>
            <a:ext cx="383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 Return customer information</a:t>
            </a:r>
          </a:p>
        </p:txBody>
      </p:sp>
    </p:spTree>
    <p:extLst>
      <p:ext uri="{BB962C8B-B14F-4D97-AF65-F5344CB8AC3E}">
        <p14:creationId xmlns:p14="http://schemas.microsoft.com/office/powerpoint/2010/main" val="40495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49B721-A307-42DE-B610-01E56A4E4C46}"/>
              </a:ext>
            </a:extLst>
          </p:cNvPr>
          <p:cNvSpPr/>
          <p:nvPr/>
        </p:nvSpPr>
        <p:spPr>
          <a:xfrm>
            <a:off x="1953541" y="2212238"/>
            <a:ext cx="2320285" cy="1141437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64B062-3EAD-45B2-927C-80BE6B0137FC}"/>
              </a:ext>
            </a:extLst>
          </p:cNvPr>
          <p:cNvSpPr/>
          <p:nvPr/>
        </p:nvSpPr>
        <p:spPr>
          <a:xfrm>
            <a:off x="8133521" y="2271091"/>
            <a:ext cx="2286000" cy="1023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Booking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14A2922-E2E5-4680-B9D8-80B6A42453ED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6165675" y="-839754"/>
            <a:ext cx="58853" cy="6162837"/>
          </a:xfrm>
          <a:prstGeom prst="bentConnector3">
            <a:avLst>
              <a:gd name="adj1" fmla="val -38842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6C808-70AF-48AA-9355-88480EEEB222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4273826" y="2782956"/>
            <a:ext cx="385969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76D219-8B8F-41B8-A99B-B61B8024618A}"/>
              </a:ext>
            </a:extLst>
          </p:cNvPr>
          <p:cNvSpPr txBox="1"/>
          <p:nvPr/>
        </p:nvSpPr>
        <p:spPr>
          <a:xfrm>
            <a:off x="3951473" y="1188507"/>
            <a:ext cx="383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Get all open bookings</a:t>
            </a:r>
          </a:p>
          <a:p>
            <a:pPr algn="ctr"/>
            <a:r>
              <a:rPr lang="en-US" dirty="0"/>
              <a:t>[GET]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4860E1-EBBB-4FEA-BE03-7F56FDD92A9C}"/>
              </a:ext>
            </a:extLst>
          </p:cNvPr>
          <p:cNvSpPr/>
          <p:nvPr/>
        </p:nvSpPr>
        <p:spPr>
          <a:xfrm>
            <a:off x="8133521" y="3874308"/>
            <a:ext cx="2286000" cy="1023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466A680-21B3-49BF-BEB9-45CD7E8F26F0}"/>
              </a:ext>
            </a:extLst>
          </p:cNvPr>
          <p:cNvCxnSpPr>
            <a:cxnSpLocks/>
            <a:stCxn id="14" idx="1"/>
            <a:endCxn id="2" idx="2"/>
          </p:cNvCxnSpPr>
          <p:nvPr/>
        </p:nvCxnSpPr>
        <p:spPr>
          <a:xfrm rot="10800000">
            <a:off x="3113685" y="3353675"/>
            <a:ext cx="5019837" cy="1032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E25BC9F-187B-4743-83D1-747870C448DA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385391" y="3353675"/>
            <a:ext cx="6891130" cy="1544363"/>
          </a:xfrm>
          <a:prstGeom prst="bentConnector4">
            <a:avLst>
              <a:gd name="adj1" fmla="val 25"/>
              <a:gd name="adj2" fmla="val 11480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350E2C6-0702-46D9-958A-62CF833605A5}"/>
              </a:ext>
            </a:extLst>
          </p:cNvPr>
          <p:cNvSpPr txBox="1"/>
          <p:nvPr/>
        </p:nvSpPr>
        <p:spPr>
          <a:xfrm>
            <a:off x="4080681" y="2329945"/>
            <a:ext cx="383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Return list of closed bookings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D9CAEE-E9CE-45C7-8715-2EDC8CB62254}"/>
              </a:ext>
            </a:extLst>
          </p:cNvPr>
          <p:cNvSpPr txBox="1"/>
          <p:nvPr/>
        </p:nvSpPr>
        <p:spPr>
          <a:xfrm>
            <a:off x="2901239" y="5145590"/>
            <a:ext cx="4884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Create a review for the booking</a:t>
            </a:r>
          </a:p>
          <a:p>
            <a:pPr algn="ctr"/>
            <a:r>
              <a:rPr lang="en-US" dirty="0"/>
              <a:t>{</a:t>
            </a:r>
            <a:r>
              <a:rPr lang="en-US" dirty="0" err="1"/>
              <a:t>booking_id</a:t>
            </a:r>
            <a:r>
              <a:rPr lang="en-US" dirty="0"/>
              <a:t>, </a:t>
            </a:r>
            <a:r>
              <a:rPr lang="en-US" dirty="0" err="1"/>
              <a:t>review_star</a:t>
            </a:r>
            <a:r>
              <a:rPr lang="en-US" dirty="0"/>
              <a:t>, </a:t>
            </a:r>
            <a:r>
              <a:rPr lang="en-US" dirty="0" err="1"/>
              <a:t>review_comment</a:t>
            </a:r>
            <a:r>
              <a:rPr lang="en-US" dirty="0"/>
              <a:t>}</a:t>
            </a:r>
          </a:p>
          <a:p>
            <a:pPr algn="ctr"/>
            <a:r>
              <a:rPr lang="en-US" dirty="0"/>
              <a:t>[POST]</a:t>
            </a:r>
          </a:p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6936F3-1325-45D4-9130-4B889CE85580}"/>
              </a:ext>
            </a:extLst>
          </p:cNvPr>
          <p:cNvSpPr txBox="1"/>
          <p:nvPr/>
        </p:nvSpPr>
        <p:spPr>
          <a:xfrm>
            <a:off x="3488195" y="3924393"/>
            <a:ext cx="383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 Return review creation status</a:t>
            </a:r>
          </a:p>
        </p:txBody>
      </p:sp>
    </p:spTree>
    <p:extLst>
      <p:ext uri="{BB962C8B-B14F-4D97-AF65-F5344CB8AC3E}">
        <p14:creationId xmlns:p14="http://schemas.microsoft.com/office/powerpoint/2010/main" val="82647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Wijaya</dc:creator>
  <cp:lastModifiedBy>Nicolas Wijaya</cp:lastModifiedBy>
  <cp:revision>9</cp:revision>
  <dcterms:created xsi:type="dcterms:W3CDTF">2020-04-09T15:51:02Z</dcterms:created>
  <dcterms:modified xsi:type="dcterms:W3CDTF">2020-04-09T17:29:36Z</dcterms:modified>
</cp:coreProperties>
</file>