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2.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embeddedFontLst>
    <p:embeddedFont>
      <p:font typeface="Tahoma" panose="020B0604030504040204" pitchFamily="34" charset="0"/>
      <p:regular r:id="rId15"/>
      <p:bold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92">
          <p15:clr>
            <a:srgbClr val="A4A3A4"/>
          </p15:clr>
        </p15:guide>
        <p15:guide id="2" pos="35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968" autoAdjust="0"/>
    <p:restoredTop sz="94660"/>
  </p:normalViewPr>
  <p:slideViewPr>
    <p:cSldViewPr snapToGrid="0">
      <p:cViewPr varScale="1">
        <p:scale>
          <a:sx n="71" d="100"/>
          <a:sy n="71" d="100"/>
        </p:scale>
        <p:origin x="165" y="42"/>
      </p:cViewPr>
      <p:guideLst>
        <p:guide orient="horz" pos="192"/>
        <p:guide pos="350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ax="19384" units="cm"/>
          <inkml:channel name="Y" type="integer" max="11100" units="cm"/>
          <inkml:channel name="F" type="integer" max="4096" units="dev"/>
          <inkml:channel name="T" type="integer" max="2.14748E9" units="dev"/>
        </inkml:traceFormat>
        <inkml:channelProperties>
          <inkml:channelProperty channel="X" name="resolution" value="627.3139" units="1/cm"/>
          <inkml:channelProperty channel="Y" name="resolution" value="637.93103" units="1/cm"/>
          <inkml:channelProperty channel="F" name="resolution" value="0" units="1/dev"/>
          <inkml:channelProperty channel="T" name="resolution" value="1" units="1/dev"/>
        </inkml:channelProperties>
      </inkml:inkSource>
      <inkml:timestamp xml:id="ts0" timeString="2020-03-05T05:49:44.627"/>
    </inkml:context>
    <inkml:brush xml:id="br0">
      <inkml:brushProperty name="width" value="0.05292" units="cm"/>
      <inkml:brushProperty name="height" value="0.05292" units="cm"/>
      <inkml:brushProperty name="color" value="#FF0000"/>
    </inkml:brush>
  </inkml:definitions>
  <inkml:trace contextRef="#ctx0" brushRef="#br0">10249 5600 673 0,'0'0'0'0,"18"-7"0"16,10-1 0-16,-16 8 293 0,-5 8-293 0,-4 1 293 0,-3 3-293 16,0 10 226-16,-3 6-226 0,1-16 226 0,2-7-226 15,-4 10 156-15,3 4-156 0,-3 5 156 0,-3 9-156 16,2-6 9-16,2 1-9 0,1-8 10 0,-2-8-10 16,1 7-5-16,1-5 5 0,2 8-5 0,0 2 5 15,2 4 2-15,1-1-2 0,4 9 2 0,0 4-2 0,2 1 93 16,3 2-93-16,4-4 93 0,-4-3-93 15,11 0 120-15,0 4-120 0,3-1 121 0,7 4-121 16,9-3 42-16,7-1-42 0,16 18 42 0,11 6-42 0,-2-5 15 16,3-1-15-16,5-5 15 0,3-4-15 0,6-4 48 15,9-1-48-15,-2 4 49 0,-2-3-49 0,10 8-7 16,8 3 7-16,-2-4-7 0,1-6 7 0,8-1-6 16,5-1 6-16,-2-3-5 0,5-1 5 0,0 4 17 15,1 2-17-15,4-2 17 0,2-4-17 0,11 0 4 16,9-6-4-16,-6-5 4 0,-2-4-4 0,18-6 16 0,6 3-16 15,1-9 17-15,-1 0-17 0,8-3 15 0,-1-2-15 16,-10-2 16-16,-5 2-16 0,9-7 72 0,4-7-72 16,-11 2 73-16,-6-7-73 0,1 0 22 0,0-1-22 0,-9-5 23 15,-12-3-23-15,3-6 44 0,2-9-44 16,-5-7 45-16,-11-5-45 0,4-4 16 0,0 4-16 16,-11-7 17-16,-7 4-17 0,4-20 12 0,-2-6-12 0,-5 2 12 15,-5 2-12-15,-3-4 26 0,-2-2-26 0,-10-7 26 16,-8-3-26-16,-7 5 19 0,-9-7-19 0,-3 4 20 15,-9-6-20-15,-4-5 40 0,-1-5-40 0,-11-3 40 16,-7 1-40-16,-5-7 3 0,-3 3-3 0,-6-3 3 16,-3 1-3-16,-6-4 4 0,-5-4-4 0,-5 4 4 15,-7-5-4-15,-5 7-18 0,-5-1 18 0,-6-1-18 0,-3 1 18 16,-4 4-69-16,-5-2 69 0,-7 1-69 0,-5 4 69 16,-2 1-16-16,-3 1 16 0,-6 6-15 0,-5-3 15 15,-5 6-11-15,-11 0 11 0,1 5-10 0,-4 4 10 16,-6-8-11-16,-6-1 11 0,-2 10-10 0,-2 9 10 15,-5-5-22-15,-4 3 22 0,-3 7-22 0,-5-4 22 0,-9 9-37 16,-7-1 37-16,3 13-36 0,1 3 36 16,-11-8-13-16,-6 2 13 0,6 4-12 0,-5 5 12 0,-11 8-1 15,-8 1 1-15,1 9 0 0,2 2 0 0,-7 3 9 16,0 9-9-16,7 2 10 0,4 9-10 0,-8 3-13 16,-1 3 13-16,1 5-12 0,3 7 12 0,2 11-1 15,6 1 1-15,-3 5-1 0,0 2 1 0,-3 20-17 0,-1 16 17 16,13-7-16-16,6 0 16 0,-4 11-16 0,-2 1 16 15,11 10-15-15,6 11 15 0,0-6-9 0,1 4 9 16,14 7-9-16,6-2 9 0,5 7 0 0,9-3 0 16,8 3 0-16,8-4 0 0,4 8 15 0,8-4-15 15,5 5 15-15,-1 3-15 0,15 4-3 0,0 0 3 16,5 7-3-16,7 5 3 0,2-7-2 0,7 2 2 16,3-2-1-16,6 0 1 0,3 2-27 0,1-3 27 15,6-3-27-15,6 3 27 0,-1-4 52 0,4 0-52 16,6-4 53-16,1 1-53 0,3-2 38 0,2-7-38 0,4 3 38 15,-2 2-38-15,3-8 1 0,2-4-1 0,0 3 2 16,1 3-2-16,5-10 11 0,1 3-11 0,0-15 11 16,-1-6-11-16,-4 7-113 0,-2 5 113 0,2-18-112 15,0-6 112-15,22 70-1970 0</inkml:trace>
  <inkml:trace contextRef="#ctx0" brushRef="#br0" timeOffset="901.893">15291 8097 695 0,'0'0'0'0,"0"0"0"15,6 40 0-15,-6-40 251 0,0 0-251 0,-2 30 251 16,-2 10-251-16,4-40 207 0,0 0-207 0,-8 57 207 16,-5 13-207-16,13-70 242 0,0 0-242 0,-17 98 243 15,-11 24-243-15,28-122 128 0,0 0-128 0,-28 139 129 16,-2 19-129-16,30-158 124 0,0 0-124 0,-29 175 125 15,-3 15-125-15,32-190 7 0,0 0-7 0,-35 218 7 16,-3 21-7-16,38-239 18 0,0 0-18 0,-46 245 19 16,-1 9-19-16,47-254 65 0,0 0-65 0,-52 256 66 15,-4 8-66-15,56-264-4 0,0 0 4 0,-56 249-3 16,-3-5 3-16,59-244 5 0,0 0-5 0,-48 226 5 16,5-11-5-16,43-215 17 0,0 0-17 0,-35 202 17 15,9-11-17-15,26-191 54 0,0 0-54 0,-18 176 55 0,4-11-55 16,14-165 26-16,0 0-26 0,-7 137 26 0,0-22-26 15,7-115 0-15,0 0 0 0,-2 103 0 0,-1-13 0 16,3-90-61-16,0 0 61 0,-2 70-61 0,2-15 61 0,0-55-127 16,0 0 127-16,-2 45-127 0,1-15 127 15,1-30-158-15,0 0 158 0,-9 21-157 0,0-11 157 0,9-10-288 16,0 0 288-16,-17 6-288 0,-8-6 288 0,-17 1-1155 16</inkml:trace>
  <inkml:trace contextRef="#ctx0" brushRef="#br0" timeOffset="1361.223">14243 12333 1793 0,'0'0'0'0,"-9"7"0"0,-5 3 0 16,6-5 228-16,-5-2-228 0,5 9 229 0,-1 6-229 15,0 1 143-15,2 1-143 0,2 6 143 0,0 3-143 16,5-29 30-16,0 0-30 0,-6 40 30 0,5 11-30 15,1 4-2-15,0 10 2 0,3-3-2 0,2-2 2 16,2 0-46-16,-1-2 46 0,6 11-46 0,5 3 46 16,-1-2 9-16,-2-6-9 0,4-16 10 0,-1-15-10 15,-1-1 48-15,-2-4-48 0,7-6 48 0,-2-5-48 0,-19-17 82 16,0 0-82-16,28 16 83 0,0-4-83 0,0-5 96 16,-2-6-96-16,-7 1 96 0,-3-4-96 0,1-3 73 15,1-3-73-15,-1-3 74 0,3-1-74 0,-1-3 12 16,0-6-12-16,-2 4 13 0,1-5-13 0,-1-6 17 15,1-1-17-15,-1 0 17 0,1 0-17 0,3 1-164 0,-2 2 164 16,-7 6-163-16,-5 4 163 0,0-2-496 0,0-1 496 16,0-9-496-16,2-6 496 0,7-28-1211 0</inkml:trace>
  <inkml:trace contextRef="#ctx0" brushRef="#br0" timeOffset="2172.265">15085 8037 1681 0,'0'0'0'0,"0"0"0"15,-23 36 0-15,11-8 149 0,0-1-149 0,-4 6 149 16,1-3-149-16,-6 7 82 0,0 4-82 0,-7 8 82 16,0 3-82-16,-5 5 6 0,-4-2-6 0,-5 11 7 15,-9 7-7-15,8-1 1 0,-6 0-1 0,10-7 1 16,6-5-1-16,2-10 40 0,-3-4-40 0,17-22 40 16,12-12-40-16,-8 7 0 0,1-5 0 0,7-4 0 0,5-8 0 15,-4 5 102-15,-3-1-102 0,7-6 103 0,0 0-103 16,0 0 61-16,-8 0-61 0,8 0 62 0,0-13-62 15,7-1 8-15,1-8-8 0,6-7 8 0,7-7-8 16,2-11 11-16,7-4-11 0,3 1 11 0,5-3-11 16,3 0 22-16,2-2-22 0,6-5 23 0,4-11-23 15,-4 4 0-15,-4 2 0 0,-7 14 0 0,-3 8 0 16,-8 12-6-16,-6 14 6 0,-7 1-5 0,-6 4 5 0,8 0 3 16,1 4-3-16,-4 1 4 0,-3 5-4 0,4 2-41 15,5 2 41-15,-6 5-40 0,1 1 40 0,3 4 52 16,4 7-52-16,-4 7 53 0,1 5-53 0,-4 5-21 15,2 7 21-15,1-4-21 0,-5 2 21 0,6 0 7 0,-1 1-7 16,1-6 8-16,3-2-8 0,-2 2 0 0,5 0 0 16,-3-5 0-16,0 2 0 0,0 3 0 0,2 0 0 15,-9-5 0-15,-2-11 0 0,4 4 33 0,0 0-33 16,-9-10 33-16,-6-6-33 0,6 4-72 0,-3 1 72 16,1-5-72-16,-5-1 72 0,0 2-247 0,-3 3 247 15,-3-7-247-15,-2 2 247 0,-10 5-1431 0</inkml:trace>
</inkml:ink>
</file>

<file path=ppt/ink/ink2.xml><?xml version="1.0" encoding="utf-8"?>
<inkml:ink xmlns:inkml="http://www.w3.org/2003/InkML">
  <inkml:definitions>
    <inkml:context xml:id="ctx0">
      <inkml:inkSource xml:id="inkSrc0">
        <inkml:traceFormat>
          <inkml:channel name="X" type="integer" max="19384" units="cm"/>
          <inkml:channel name="Y" type="integer" max="11100" units="cm"/>
          <inkml:channel name="F" type="integer" max="4096" units="dev"/>
          <inkml:channel name="T" type="integer" max="2.14748E9" units="dev"/>
        </inkml:traceFormat>
        <inkml:channelProperties>
          <inkml:channelProperty channel="X" name="resolution" value="627.3139" units="1/cm"/>
          <inkml:channelProperty channel="Y" name="resolution" value="637.93103" units="1/cm"/>
          <inkml:channelProperty channel="F" name="resolution" value="0" units="1/dev"/>
          <inkml:channelProperty channel="T" name="resolution" value="1" units="1/dev"/>
        </inkml:channelProperties>
      </inkml:inkSource>
      <inkml:timestamp xml:id="ts0" timeString="2020-03-05T05:50:38.393"/>
    </inkml:context>
    <inkml:brush xml:id="br0">
      <inkml:brushProperty name="width" value="0.05292" units="cm"/>
      <inkml:brushProperty name="height" value="0.05292" units="cm"/>
      <inkml:brushProperty name="color" value="#FF0000"/>
    </inkml:brush>
  </inkml:definitions>
  <inkml:trace contextRef="#ctx0" brushRef="#br0">21186 4759 2095 0,'4'24'0'0,"-4"-15"261"16,0-1-261-16,0-1 261 0,0-3-261 0,0-4 254 0,-2 8-254 0,2-8 255 16,-4 7-255-16,1 2 100 0,-2 3-100 0,-2 3 100 0,2-1-100 15,-15 8 51-15,-8 7-51 0,0-3 51 0,-1 3-51 16,-17 2-19-16,-11 0 19 0,8 2-18 0,0-1 18 15,-37 27 1-15,-29 13-1 0,24-17 2 0,7-4-2 16,0 6 15-16,0 3-15 0,-1-2 16 0,-8-6-16 16,9 11-119-16,0 1 119 0,43-37-118 0,27-22 118 0,-20 19-360 15,-1 7 360-15,-10 5-360 0,-7 7 360 0,-46 38-1701 16</inkml:trace>
  <inkml:trace contextRef="#ctx0" brushRef="#br0" timeOffset="351.919">19236 6196 1927 0,'0'0'0'0,"9"-19"0"16,7-11 0-16,-16 30 271 0,0 0-271 0,-5 12 271 15,-13 25-271-15,18-37 187 0,0 0-187 0,-19 36 187 16,-4 8-187-16,23-44 107 0,0 0-107 0,-26 52 107 16,-4 6-107-16,30-58 55 0,0 0-55 0,-29 81 55 15,-5 18-55-15,34-99 12 0,0 0-12 0,-22 83 13 16,4-4-13-16,18-79 22 0,0 0-22 0,-9 51 23 15,6-18-23-15,3-33-26 0,0 0 26 0,-2 27-25 0,2-8 25 16,0-19-122-16,0 0 122 0,0 12-121 0,2-3 121 16,-2-9-416-16,0 0 416 0,0 0-415 0,2-12 415 15,-1 0-1421-15</inkml:trace>
  <inkml:trace contextRef="#ctx0" brushRef="#br0" timeOffset="1183.075">19142 6482 886 0,'0'0'0'0,"-3"-12"0"0,-4-3 0 0,7 15 360 15,0 0-360-15,-7-12 361 0,-2-2-361 0,9 14 200 0,0 0-200 16,-14-14 201-16,-5 0-201 0,19 14 136 0,0 0-136 16,-18-13 137-16,-1-1-137 0,19 14 48 0,0 0-48 15,-12-19 48-15,5-1-48 0,7 20 12 0,0 0-12 16,7-24 13-16,12-4-13 0,-19 28 1 16,0 0-1-16,33-31 2 0,14 2-2 0,-47 29 79 0,0 0-79 15,56-22 79-15,9 8-79 0,-65 14 82 0,0 0-82 0,63-2 82 16,0 13-82-16,-63-11 41 0,0 0-41 0,54 17 42 15,-5 10-42-15,-49-27 46 0,0 0-46 0,35 31 47 16,-13 5-47-16,-22-36 28 0,0 0-28 0,6 43 28 16,-15 5-28-16,9-48 3 0,0 0-3 0,-28 64 4 15,-19 8-4-15,47-72 9 0,0 0-9 0,-40 63 9 16,-4-11-9-16,44-52 3 0,0 0-3 0,-26 34 4 16,12-17-4-16,14-17-20 0,0 0 20 0,-9 16-20 15,6-4 20-15,3-12 0 0,0 0 0 0,15 3 0 16,13-3 0-16,-28 0-1 0,0 0 1 0,35 0 0 0,11-3 0 15,-8-1-3-15,-3 4 3 0,0 0-3 0,-4 0 3 16,1 0 3-16,-4 7-3 0,-13-7 3 0,-8 2-3 16,0 1 32-16,-3 1-32 0,-4-4 32 0,0 0-32 0,0 0 51 15,0 0-51-15,-18 12 52 0,-9 12-52 16,27-24-2-16,0 0 2 0,-35 20-2 0,-9 6 2 0,4-4 12 16,-2 1-12-16,16-11 12 0,8-7-12 0,1 2 0 15,-1-2 0-15,-13 2 0 0,-9-1 0 0,5 3-34 16,-4-6 34-16,13 1-33 0,3-4 33 0,4 0-41 15,2-4 41-15,6 1-41 0,4 0 41 0,7 3-69 16,0 0 69-16,2-12-68 0,3-7 68 0,11 2-87 0,6-2 87 16,5-2-86-16,2 1 86 0,3-3-204 0,1-1 204 15,4-3-204-15,5-2 204 0,-2-6-181 0,4-1 181 16,1 4-181-16,2 1 181 0,-1 1-75 0,1 3 75 0,-2 3-74 16,-6 5 74-16,-3-1-5 0,-4 4 5 0,-6 4-5 15,-5 0 5-15,-4 0 153 0,-4 3-153 0,-5 6 154 16,-4 3-154-16,-4 0 172 0,0 0-172 0,0 0 173 15,0 0-173-15,0 0 133 0,0 0-133 0,-18 12 133 16,-11 12-133-16,-1 0 64 0,-3 0-64 0,12-8 65 16,9-4-65-16,-2 0 52 0,3-4-52 0,-6 20 53 15,-3 4-53-15,12-1 6 0,-3 2-6 0,8-8 6 16,4-4-6-16,8-5 18 0,7-8-18 0,3 1 19 16,6-2-19-16,3-7 8 0,5-7-8 0,0 2 8 15,2-2-8-15,0-2 0 0,5 1 0 0,-2-4 0 16,-1-1 0-16,0-2 3 0,-2 0-3 0,-4-3 3 0,-3 5-3 15,-3 1 29-15,-4-4-29 0,-4 4 29 0,-5 0-29 16,-5 0 35-16,-3 4-35 0,-4-4 35 0,-4 3-35 16,-4-3-2-16,-6 0 2 0,0 5-1 0,0-1 1 15,-11 1-1-15,-5 2 1 0,6 1 0 0,0 4 0 0,-4-3-6 16,-4 1 6-16,6 2-6 0,0 0 6 0,-1 0-102 16,1 2 102-16,9 1-101 0,5-3 101 0,-4 0-256 15,-5-3 256-15,7 1-256 0,3 0 256 0,1 1-451 16,1-3 451-16,0 1-450 0,6-1 450 0,-7-1-929 15</inkml:trace>
  <inkml:trace contextRef="#ctx0" brushRef="#br0" timeOffset="1216.372">19850 6400 191 0,'0'0'0'0,"17"-2"0"0,6-1 0 0,19-6-84 0</inkml:trace>
  <inkml:trace contextRef="#ctx0" brushRef="#br0" timeOffset="1521.561">20045 6362 841 0,'0'0'0'15,"18"-7"0"-15,10 2 0 0,-7-2 300 0,-2 0-300 16,-2 6 300-16,-1 1-300 0,-7 0 241 0,-4 0-241 0,-5 0 241 16,0 0-241-16,0 0 200 0,-9 1-200 0,9-1 201 15,0 0-201-15,0 0 143 0,0 0-143 0,-12 14 144 16,-9 3-144-16,4 2-5 0,-1 2 5 15,6-6-4-15,2-3 4 0,4 0 0 0,6 0 0 16,9 4 0-16,5-4 0 0,3 0 13 0,4-6-13 0,2 3 14 16,3 0-14-16,2-6-2 0,0-1 2 15,2-1-2-15,1 1 2 0,1-2 38 0,-1-2-38 0,-1 1 38 16,-2-1-38-16,-2 2 0 0,-1-3 0 0,-1 3 0 16,1-6 0-16,-4 3 16 0,-2-4-16 0,-7 4 17 15,-3 1-17-15,-9 2 68 0,5-10-68 0,-5 10 69 16,-2-9-69-16,-5 1 0 0,-5 1 0 0,3 2 0 15,2 1 0-15,-3-3 7 0,-2 2-7 0,3-2 7 16,0 6-7-16,-1-8 4 0,-3 2-4 0,5 4 5 0,-1-3-5 16,0 3-1-16,-1 0 1 0,3-1 0 0,0 2 0 15,0 2-89-15,-2 0 89 0,9 0-88 0,-11 2 88 16,11-2-232-16,-10 4 232 0,10-4-232 0,0 0 232 16,0 0-417-16,-7 6 417 0,7-6-417 0,0 0 417 0,0 0-900 15</inkml:trace>
  <inkml:trace contextRef="#ctx0" brushRef="#br0" timeOffset="1823.212">20853 6041 1670 0,'0'0'0'0,"0"0"0"15,0 0 0-15,0 0 344 0,0 0-344 0,0 0 344 16,0 0-344-16,0 0 178 0,0 0-178 0,0 0 179 16,0 0-179-16,0 7 110 0,-2 7-110 0,-2 17 110 15,-1 10-110-15,-2 0 44 0,-2 4-44 0,2-6 44 16,2-3-44-16,-4 0-5 0,1 0 5 0,-1 0-5 16,2-1 5-16,0 4 3 0,0-3-3 0,2 5 3 15,1 2-3-15,4-10-20 0,-7 1 20 0,7-6-20 16,2-8 20-16,-4-1-96 0,0-4 96 0,6-3-95 15,1-3 95-15,4 0-509 0,0-6 509 0,-1-3-509 16,3-3 509-16,10-4-1141 0</inkml:trace>
  <inkml:trace contextRef="#ctx0" brushRef="#br0" timeOffset="2124.25">21412 6326 1580 0,'0'0'0'0,"0"0"0"0,-4-10 0 0,-1 5 267 15,0-6-267-15,-1 6 268 0,1-2-268 0,-4 2 174 0,-1-2-174 16,1 4 175-16,2 1-175 0,-9 2 56 0,-3-3-56 16,-2 6 56-16,-8 0-56 0,-6 3-18 0,-6 0 18 15,22-4-18-15,14 2 18 0,-11-1 6 0,-1 1-6 16,-13 1 7-16,-10 5-7 0,8-1 0 0,5-1 0 16,9-1 0-16,8 2 0 0,6-4-1 0,8 2 1 15,10-1 0-15,5 3 0 0,0 0-2 0,0-1 2 0,6 2-2 16,1 2 2-16,2 4 2 0,2 1-2 15,-1-1 2-15,3-1-2 0,-4-1 47 0,-4 5-47 16,2-2 48-16,-3 5-48 0,0-6-5 0,-2-1 5 16,-4 6-4-16,-1 3 4 0,1-4 16 0,-1-1-16 15,-7-3 17-15,-4-8-17 0,2-4-179 0,2-3 179 0,-9-1-178 16,0 0 178-16,0 0-1631 0</inkml:trace>
  <inkml:trace contextRef="#ctx0" brushRef="#br0" timeOffset="2333.023">21663 6340 1771 0,'0'0'0'0,"-2"10"0"0,1 11 0 0,1-9 276 16,0 0-276-16,-2-4 276 0,-2-4-276 16,-1 4 192-16,-2 3-192 0,-3 1 192 0,-2 8-192 0,-6 1 51 15,-5 3-51-15,9-5 51 0,6-4-51 0,-1 2-100 16,2 2 100-16,2-10-99 0,3-9 99 0,-3 3-433 15,-6-3 433-15,4 0-433 0,2-3 433 0,-7 1-1140 16</inkml:trace>
  <inkml:trace contextRef="#ctx0" brushRef="#br0" timeOffset="2454.809">21784 6029 1681 0,'0'0'0'0,"-7"12"0"16,-4 7 0-16,11-19 166 0,0 0-166 0,-8 5 166 15,-3-10-166-15,11 5-173 0,0 0 173 0,-9-2-172 16,2 1 172-16,-8-6-1148 0</inkml:trace>
  <inkml:trace contextRef="#ctx0" brushRef="#br0" timeOffset="3248.225">21770 6374 1793 0,'0'0'0'0,"0"9"0"15,3 9 0-15,-3-18 262 0,0 0-262 0,6 21 262 16,-1 3-262-16,-5-24 145 0,0 0-145 0,5 24 145 0,2 4-145 16,-7-28 73-16,0 0-73 0,5 27 74 0,0 4-74 15,-5-31 4-15,0 0-4 0,4 34 5 0,-4 1-5 16,0-35-11-16,0 0 11 0,-2 29-11 0,-1-3 11 16,3-26-11-16,0 0 11 0,-4 24-10 0,-1-9 10 15,5-15 0-15,0 0 0 0,-5 14 1 0,-1-4-1 16,6-10 32-16,0 0-32 0,0 0 32 0,-6-12-32 0,6 12-59 15,0 0 59-15,6-31-59 0,8-17 59 0,-14 48-71 16,0 0 71-16,27-48-71 0,2-7 71 16,-29 55-3-16,0 0 3 0,39-51-3 0,4-1 3 0,-43 52-35 15,0 0 35-15,42-43-34 0,2 7 34 0,-44 36-10 16,0 0 10-16,42-20-9 0,0 13 9 0,-42 7 0 16,0 0 0-16,37 7 0 0,-2 11 0 0,-35-18 7 15,0 0-7-15,33 23 8 0,-2 4-8 0,-31-27 26 16,0 0-26-16,30 26 26 0,0 3-26 0,-30-29-17 0,0 0 17 15,35 19-17-15,3-4 17 0,-38-15 10 0,0 0-10 16,40 12 10-16,2-6-10 0,-42-6 22 0,0 0-22 16,42 0 23-16,2-7-23 0,-44 7 22 0,0 0-22 15,40-9 22-15,-2-5-22 0,-38 14-38 0,0 0 38 0,32-13-38 16,-8-1 38-16,-24 14 49 0,0 0-49 0,16-12 49 16,-9 2-49-16,-7 10 39 0,0 0-39 0,0 0 40 15,-9-9-40-15,9 9 39 0,0 0-39 0,-24 5 40 16,-15 7-40-16,39-12 54 0,0 0-54 0,-40 16 54 15,-5 6-54-15,45-22 31 0,0 0-31 0,-46 27 31 16,-1 10-31-16,47-37 16 0,0 0-16 0,-35 27 17 16,7-3-17-16,28-24 30 0,0 0-30 0,-15 21 30 0,8-6-30 15,7-15-32-15,0 0 32 0,12 0-32 16,17-7 32-16,-29 7-39 0,0 0 39 0,37-15-38 0,10-6 38 16,-47 21 23-16,0 0-23 0,49-24 24 0,7 4-24 15,-56 20-17-15,0 0 17 0,49-19-17 0,2 7 17 16,-51 12-1-16,0 0 1 0,43 0 0 0,-2 6 0 15,-41-6 2-15,0 0-2 0,29 33 2 0,-6 19-2 16,-23-52 5-16,0 0-5 0,5 87 5 0,-12 32-5 0,7-119 24 16,0 0-24-16,-17 135 25 0,-13 23-25 0,30-158-12 15,0 0 12-15,-30 151-12 0,-3 5 12 0,33-156 4 16,0 0-4-16,-35 125 5 0,-3-13-5 0,38-112 21 16,0 0-21-16,-40 84 21 0,-4-22-21 0,44-62 32 15,0 0-32-15,-59 41 33 0,-11-22-33 0,70-19 53 0,0 0-53 16,-61-10 54-16,-1-26-54 0,22-12-12 0,16-16 12 15,13-11-12-15,18-13 12 0,-7 88 22 0,0 0-22 16,40-103 23-16,32-12-23 0,-72 115 49 0,0 0-49 16,98-111 49-16,26-3-49 0,-124 114-79 0,0 0 79 15,133-74-78-15,12 28 78 0,-30 15-303 0,-17 26 303 16,-19 0-302-16,-15 10 302 0,83-1-1744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9pPr>
          </a:lstStyle>
          <a:p>
            <a:endParaRPr/>
          </a:p>
        </p:txBody>
      </p:sp>
      <p:sp>
        <p:nvSpPr>
          <p:cNvPr id="4" name="Google Shape;4;n"/>
          <p:cNvSpPr txBox="1">
            <a:spLocks noGrp="1"/>
          </p:cNvSpPr>
          <p:nvPr>
            <p:ph type="dt" idx="10"/>
          </p:nvPr>
        </p:nvSpPr>
        <p:spPr>
          <a:xfrm>
            <a:off x="3886200"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6800"/>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9pPr>
          </a:lstStyle>
          <a:p>
            <a:endParaRPr/>
          </a:p>
        </p:txBody>
      </p:sp>
      <p:sp>
        <p:nvSpPr>
          <p:cNvPr id="8" name="Google Shape;8;n"/>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a:t>
            </a:fld>
            <a:endParaRPr sz="12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1: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1</a:t>
            </a:fld>
            <a:endParaRPr sz="1200" b="0" i="0" u="none" strike="noStrike" cap="none">
              <a:solidFill>
                <a:schemeClr val="dk1"/>
              </a:solidFill>
              <a:latin typeface="Times New Roman"/>
              <a:ea typeface="Times New Roman"/>
              <a:cs typeface="Times New Roman"/>
              <a:sym typeface="Times New Roman"/>
            </a:endParaRPr>
          </a:p>
        </p:txBody>
      </p:sp>
      <p:sp>
        <p:nvSpPr>
          <p:cNvPr id="70" name="Google Shape;7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1" name="Google Shape;71;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228600" lvl="0" indent="-22860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7ea37b7e5b_3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7ea37b7e5b_3_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7" name="Google Shape;167;g7ea37b7e5b_3_0:notes"/>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7ee4bee1f6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7ee4bee1f6_0_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76" name="Google Shape;176;g7ee4bee1f6_0_0:notes"/>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7ea37b7e5b_0_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4" name="Google Shape;184;g7ea37b7e5b_0_2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This is an overall showing the needed (micro)services in the scenario and possible implementation details.</a:t>
            </a:r>
            <a:endParaRPr/>
          </a:p>
          <a:p>
            <a:pPr marL="0" lvl="0" indent="0" algn="l" rtl="0">
              <a:lnSpc>
                <a:spcPct val="100000"/>
              </a:lnSpc>
              <a:spcBef>
                <a:spcPts val="360"/>
              </a:spcBef>
              <a:spcAft>
                <a:spcPts val="0"/>
              </a:spcAft>
              <a:buSzPts val="1400"/>
              <a:buNone/>
            </a:pPr>
            <a:r>
              <a:rPr lang="en-US"/>
              <a:t>It is good to fill this in with as many details as possible to plan your implementation, and observe the dependency between the UI to the (micro)services.</a:t>
            </a:r>
            <a:endParaRPr/>
          </a:p>
        </p:txBody>
      </p:sp>
      <p:sp>
        <p:nvSpPr>
          <p:cNvPr id="185" name="Google Shape;185;g7ea37b7e5b_0_25: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a:solidFill>
                  <a:schemeClr val="dk1"/>
                </a:solidFill>
                <a:latin typeface="Times New Roman"/>
                <a:ea typeface="Times New Roman"/>
                <a:cs typeface="Times New Roman"/>
                <a:sym typeface="Times New Roman"/>
              </a:rPr>
              <a:t>12</a:t>
            </a:fld>
            <a:endParaRPr sz="1200" b="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7ea37b7e5b_0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77" name="Google Shape;77;g7ea37b7e5b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7ea37b7e5b_0_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7ea37b7e5b_0_6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5" name="Google Shape;85;g7ea37b7e5b_0_62:notes"/>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7ea37b7e5b_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2" name="Google Shape;92;g7ea37b7e5b_0_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Draw this first to get an overview of your scenario, worry about the actual implementations as you go along.</a:t>
            </a:r>
            <a:endParaRPr/>
          </a:p>
          <a:p>
            <a:pPr marL="0" lvl="0" indent="0" algn="l" rtl="0">
              <a:lnSpc>
                <a:spcPct val="100000"/>
              </a:lnSpc>
              <a:spcBef>
                <a:spcPts val="360"/>
              </a:spcBef>
              <a:spcAft>
                <a:spcPts val="0"/>
              </a:spcAft>
              <a:buSzPts val="1400"/>
              <a:buNone/>
            </a:pPr>
            <a:r>
              <a:rPr lang="en-US" sz="1200" b="0" i="0">
                <a:solidFill>
                  <a:schemeClr val="dk1"/>
                </a:solidFill>
                <a:latin typeface="Times New Roman"/>
                <a:ea typeface="Times New Roman"/>
                <a:cs typeface="Times New Roman"/>
                <a:sym typeface="Times New Roman"/>
              </a:rPr>
              <a:t>Taxi Booking Enterprise Solution will be implemented using microservices architecture comprising a number of microservices and some external services.</a:t>
            </a:r>
            <a:endParaRPr/>
          </a:p>
          <a:p>
            <a:pPr marL="0" lvl="0" indent="0" algn="l" rtl="0">
              <a:lnSpc>
                <a:spcPct val="100000"/>
              </a:lnSpc>
              <a:spcBef>
                <a:spcPts val="360"/>
              </a:spcBef>
              <a:spcAft>
                <a:spcPts val="0"/>
              </a:spcAft>
              <a:buSzPts val="1400"/>
              <a:buNone/>
            </a:pPr>
            <a:r>
              <a:rPr lang="en-US"/>
              <a:t>There can be two user interactions here:</a:t>
            </a:r>
            <a:endParaRPr/>
          </a:p>
          <a:p>
            <a:pPr marL="228600" lvl="0" indent="-228600" algn="l" rtl="0">
              <a:lnSpc>
                <a:spcPct val="100000"/>
              </a:lnSpc>
              <a:spcBef>
                <a:spcPts val="360"/>
              </a:spcBef>
              <a:spcAft>
                <a:spcPts val="0"/>
              </a:spcAft>
              <a:buClr>
                <a:schemeClr val="dk1"/>
              </a:buClr>
              <a:buSzPts val="1200"/>
              <a:buFont typeface="Times New Roman"/>
              <a:buAutoNum type="arabicPeriod"/>
            </a:pPr>
            <a:r>
              <a:rPr lang="en-US"/>
              <a:t>Start to book a ride</a:t>
            </a:r>
            <a:br>
              <a:rPr lang="en-US"/>
            </a:br>
            <a:r>
              <a:rPr lang="en-US"/>
              <a:t>Provides the pickup location &amp; destination in order to get the price of this booking request.</a:t>
            </a:r>
            <a:endParaRPr/>
          </a:p>
          <a:p>
            <a:pPr marL="228600" lvl="0" indent="-228600" algn="l" rtl="0">
              <a:lnSpc>
                <a:spcPct val="100000"/>
              </a:lnSpc>
              <a:spcBef>
                <a:spcPts val="360"/>
              </a:spcBef>
              <a:spcAft>
                <a:spcPts val="0"/>
              </a:spcAft>
              <a:buClr>
                <a:schemeClr val="dk1"/>
              </a:buClr>
              <a:buSzPts val="1200"/>
              <a:buFont typeface="Times New Roman"/>
              <a:buAutoNum type="arabicPeriod"/>
            </a:pPr>
            <a:r>
              <a:rPr lang="en-US"/>
              <a:t>Book for a ride</a:t>
            </a:r>
            <a:br>
              <a:rPr lang="en-US"/>
            </a:br>
            <a:r>
              <a:rPr lang="en-US"/>
              <a:t>After seeing the price, if the passenger wants to go ahead, use the UI to click on a Book button to send the request</a:t>
            </a:r>
            <a:endParaRPr/>
          </a:p>
        </p:txBody>
      </p:sp>
      <p:sp>
        <p:nvSpPr>
          <p:cNvPr id="93" name="Google Shape;93;g7ea37b7e5b_0_6: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ea37b7e5b_1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ea37b7e5b_1_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1" name="Google Shape;101;g7ea37b7e5b_1_0:notes"/>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7ea37b7e5b_2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7ea37b7e5b_2_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9" name="Google Shape;109;g7ea37b7e5b_2_0:notes"/>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7ea37b7e5b_2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7ea37b7e5b_2_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7" name="Google Shape;117;g7ea37b7e5b_2_12:notes"/>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4" name="Google Shape;124;p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Customer makes payment to service provider:</a:t>
            </a:r>
            <a:endParaRPr/>
          </a:p>
          <a:p>
            <a:pPr marL="457200" lvl="0" indent="-317500" algn="l" rtl="0">
              <a:lnSpc>
                <a:spcPct val="100000"/>
              </a:lnSpc>
              <a:spcBef>
                <a:spcPts val="0"/>
              </a:spcBef>
              <a:spcAft>
                <a:spcPts val="0"/>
              </a:spcAft>
              <a:buSzPts val="1400"/>
              <a:buAutoNum type="arabicPeriod"/>
            </a:pPr>
            <a:r>
              <a:rPr lang="en-US"/>
              <a:t>Request price from customer UI</a:t>
            </a:r>
            <a:endParaRPr/>
          </a:p>
          <a:p>
            <a:pPr marL="457200" lvl="0" indent="-317500" algn="l" rtl="0">
              <a:lnSpc>
                <a:spcPct val="100000"/>
              </a:lnSpc>
              <a:spcBef>
                <a:spcPts val="0"/>
              </a:spcBef>
              <a:spcAft>
                <a:spcPts val="0"/>
              </a:spcAft>
              <a:buSzPts val="1400"/>
              <a:buAutoNum type="arabicPeriod"/>
            </a:pPr>
            <a:r>
              <a:rPr lang="en-US"/>
              <a:t>Check booking confirmation from booking microserviser  </a:t>
            </a:r>
            <a:endParaRPr/>
          </a:p>
          <a:p>
            <a:pPr marL="457200" lvl="0" indent="-317500" algn="l" rtl="0">
              <a:spcBef>
                <a:spcPts val="0"/>
              </a:spcBef>
              <a:spcAft>
                <a:spcPts val="0"/>
              </a:spcAft>
              <a:buSzPts val="1400"/>
              <a:buAutoNum type="arabicPeriod"/>
            </a:pPr>
            <a:r>
              <a:rPr lang="en-US"/>
              <a:t>booking microserviser returns booking information with price </a:t>
            </a:r>
            <a:endParaRPr/>
          </a:p>
          <a:p>
            <a:pPr marL="457200" lvl="0" indent="-317500" algn="l" rtl="0">
              <a:spcBef>
                <a:spcPts val="0"/>
              </a:spcBef>
              <a:spcAft>
                <a:spcPts val="0"/>
              </a:spcAft>
              <a:buSzPts val="1400"/>
              <a:buAutoNum type="arabicPeriod"/>
            </a:pPr>
            <a:r>
              <a:rPr lang="en-US"/>
              <a:t>customer make payment on external payment services in Customer UI </a:t>
            </a:r>
            <a:endParaRPr/>
          </a:p>
          <a:p>
            <a:pPr marL="457200" lvl="0" indent="-317500" algn="l" rtl="0">
              <a:spcBef>
                <a:spcPts val="0"/>
              </a:spcBef>
              <a:spcAft>
                <a:spcPts val="0"/>
              </a:spcAft>
              <a:buSzPts val="1400"/>
              <a:buAutoNum type="arabicPeriod"/>
            </a:pPr>
            <a:r>
              <a:rPr lang="en-US"/>
              <a:t>external payment services received payment and reply payment status</a:t>
            </a:r>
            <a:endParaRPr/>
          </a:p>
          <a:p>
            <a:pPr marL="457200" lvl="0" indent="-317500" algn="l" rtl="0">
              <a:spcBef>
                <a:spcPts val="0"/>
              </a:spcBef>
              <a:spcAft>
                <a:spcPts val="0"/>
              </a:spcAft>
              <a:buSzPts val="1400"/>
              <a:buAutoNum type="arabicPeriod"/>
            </a:pPr>
            <a:r>
              <a:rPr lang="en-US"/>
              <a:t>customer UI display booking payment status</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There may be one user interaction here:</a:t>
            </a:r>
            <a:endParaRPr/>
          </a:p>
          <a:p>
            <a:pPr marL="228600" lvl="0" indent="-228600" algn="l" rtl="0">
              <a:lnSpc>
                <a:spcPct val="100000"/>
              </a:lnSpc>
              <a:spcBef>
                <a:spcPts val="360"/>
              </a:spcBef>
              <a:spcAft>
                <a:spcPts val="0"/>
              </a:spcAft>
              <a:buClr>
                <a:schemeClr val="dk1"/>
              </a:buClr>
              <a:buSzPts val="1200"/>
              <a:buFont typeface="Times New Roman"/>
              <a:buAutoNum type="arabicPeriod"/>
            </a:pPr>
            <a:r>
              <a:rPr lang="en-US"/>
              <a:t>Check the status of a booking request</a:t>
            </a:r>
            <a:br>
              <a:rPr lang="en-US"/>
            </a:br>
            <a:r>
              <a:rPr lang="en-US"/>
              <a:t>Passenger use the UI to check the status of the booking request. If the booking is confirmed, the UI will invoke another service to obtain the driver’s information. If the booking is still waiting for confirmation, UI will show that it is still waiting for a driver to take up this job.</a:t>
            </a:r>
            <a:br>
              <a:rPr lang="en-US"/>
            </a:br>
            <a:endParaRPr/>
          </a:p>
        </p:txBody>
      </p:sp>
      <p:sp>
        <p:nvSpPr>
          <p:cNvPr id="125" name="Google Shape;125;p9: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0" name="Google Shape;150;p1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a:t>1. payment receives from customers?</a:t>
            </a:r>
            <a:endParaRPr/>
          </a:p>
          <a:p>
            <a:pPr marL="0" lvl="0" indent="0" algn="l" rtl="0">
              <a:lnSpc>
                <a:spcPct val="115000"/>
              </a:lnSpc>
              <a:spcBef>
                <a:spcPts val="0"/>
              </a:spcBef>
              <a:spcAft>
                <a:spcPts val="0"/>
              </a:spcAft>
              <a:buClr>
                <a:schemeClr val="dk1"/>
              </a:buClr>
              <a:buSzPts val="1100"/>
              <a:buFont typeface="Arial"/>
              <a:buNone/>
            </a:pPr>
            <a:r>
              <a:rPr lang="en-US"/>
              <a:t>2. UI returns back the payment confirmation to customers</a:t>
            </a:r>
            <a:endParaRPr/>
          </a:p>
          <a:p>
            <a:pPr marL="0" lvl="0" indent="0" algn="l" rtl="0">
              <a:lnSpc>
                <a:spcPct val="115000"/>
              </a:lnSpc>
              <a:spcBef>
                <a:spcPts val="0"/>
              </a:spcBef>
              <a:spcAft>
                <a:spcPts val="0"/>
              </a:spcAft>
              <a:buClr>
                <a:schemeClr val="dk1"/>
              </a:buClr>
              <a:buSzPts val="1100"/>
              <a:buFont typeface="Arial"/>
              <a:buNone/>
            </a:pPr>
            <a:r>
              <a:rPr lang="en-US"/>
              <a:t>3. (probably) sent an invoice to the customer</a:t>
            </a:r>
            <a:endParaRPr/>
          </a:p>
          <a:p>
            <a:pPr marL="0" lvl="0" indent="0" algn="l" rtl="0">
              <a:lnSpc>
                <a:spcPct val="115000"/>
              </a:lnSpc>
              <a:spcBef>
                <a:spcPts val="0"/>
              </a:spcBef>
              <a:spcAft>
                <a:spcPts val="0"/>
              </a:spcAft>
              <a:buClr>
                <a:schemeClr val="dk1"/>
              </a:buClr>
              <a:buSzPts val="1100"/>
              <a:buFont typeface="Arial"/>
              <a:buNone/>
            </a:pPr>
            <a:r>
              <a:rPr lang="en-US"/>
              <a:t>4. (external service) bank deduct money from customer’s bank acc</a:t>
            </a:r>
            <a:endParaRPr/>
          </a:p>
          <a:p>
            <a:pPr marL="0" marR="0" lvl="0" indent="0" algn="l" rtl="0">
              <a:lnSpc>
                <a:spcPct val="100000"/>
              </a:lnSpc>
              <a:spcBef>
                <a:spcPts val="360"/>
              </a:spcBef>
              <a:spcAft>
                <a:spcPts val="0"/>
              </a:spcAft>
              <a:buNone/>
            </a:pPr>
            <a:endParaRPr/>
          </a:p>
        </p:txBody>
      </p:sp>
      <p:sp>
        <p:nvSpPr>
          <p:cNvPr id="151" name="Google Shape;151;p10: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pic>
        <p:nvPicPr>
          <p:cNvPr id="18" name="Google Shape;18;p2" descr="FOS_H"/>
          <p:cNvPicPr preferRelativeResize="0"/>
          <p:nvPr/>
        </p:nvPicPr>
        <p:blipFill rotWithShape="1">
          <a:blip r:embed="rId2">
            <a:alphaModFix/>
          </a:blip>
          <a:srcRect/>
          <a:stretch/>
        </p:blipFill>
        <p:spPr>
          <a:xfrm>
            <a:off x="6529388" y="104775"/>
            <a:ext cx="1758950" cy="962025"/>
          </a:xfrm>
          <a:prstGeom prst="rect">
            <a:avLst/>
          </a:prstGeom>
          <a:noFill/>
          <a:ln>
            <a:noFill/>
          </a:ln>
        </p:spPr>
      </p:pic>
      <p:pic>
        <p:nvPicPr>
          <p:cNvPr id="19" name="Google Shape;19;p2" descr="sis"/>
          <p:cNvPicPr preferRelativeResize="0"/>
          <p:nvPr/>
        </p:nvPicPr>
        <p:blipFill rotWithShape="1">
          <a:blip r:embed="rId3">
            <a:alphaModFix/>
          </a:blip>
          <a:srcRect/>
          <a:stretch/>
        </p:blipFill>
        <p:spPr>
          <a:xfrm>
            <a:off x="211138" y="330200"/>
            <a:ext cx="1687512" cy="471488"/>
          </a:xfrm>
          <a:prstGeom prst="rect">
            <a:avLst/>
          </a:prstGeom>
          <a:noFill/>
          <a:ln>
            <a:noFill/>
          </a:ln>
        </p:spPr>
      </p:pic>
      <p:sp>
        <p:nvSpPr>
          <p:cNvPr id="20" name="Google Shape;20;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560"/>
              </a:spcBef>
              <a:spcAft>
                <a:spcPts val="0"/>
              </a:spcAft>
              <a:buSzPts val="1680"/>
              <a:buFont typeface="Noto Sans Symbols"/>
              <a:buNone/>
              <a:defRPr/>
            </a:lvl1pPr>
            <a:lvl2pPr lvl="1" algn="l">
              <a:lnSpc>
                <a:spcPct val="100000"/>
              </a:lnSpc>
              <a:spcBef>
                <a:spcPts val="360"/>
              </a:spcBef>
              <a:spcAft>
                <a:spcPts val="0"/>
              </a:spcAft>
              <a:buSzPts val="720"/>
              <a:buChar char="■"/>
              <a:defRPr/>
            </a:lvl2pPr>
            <a:lvl3pPr lvl="2" algn="l">
              <a:lnSpc>
                <a:spcPct val="100000"/>
              </a:lnSpc>
              <a:spcBef>
                <a:spcPts val="360"/>
              </a:spcBef>
              <a:spcAft>
                <a:spcPts val="0"/>
              </a:spcAft>
              <a:buSzPts val="540"/>
              <a:buChar char="■"/>
              <a:defRPr/>
            </a:lvl3pPr>
            <a:lvl4pPr lvl="3" algn="l">
              <a:lnSpc>
                <a:spcPct val="100000"/>
              </a:lnSpc>
              <a:spcBef>
                <a:spcPts val="360"/>
              </a:spcBef>
              <a:spcAft>
                <a:spcPts val="0"/>
              </a:spcAft>
              <a:buSzPts val="990"/>
              <a:buChar char="■"/>
              <a:defRPr/>
            </a:lvl4pPr>
            <a:lvl5pPr lvl="4" algn="l">
              <a:lnSpc>
                <a:spcPct val="100000"/>
              </a:lnSpc>
              <a:spcBef>
                <a:spcPts val="360"/>
              </a:spcBef>
              <a:spcAft>
                <a:spcPts val="0"/>
              </a:spcAft>
              <a:buSzPts val="900"/>
              <a:buChar char="■"/>
              <a:defRPr/>
            </a:lvl5pPr>
            <a:lvl6pPr lvl="5" algn="l">
              <a:lnSpc>
                <a:spcPct val="100000"/>
              </a:lnSpc>
              <a:spcBef>
                <a:spcPts val="360"/>
              </a:spcBef>
              <a:spcAft>
                <a:spcPts val="0"/>
              </a:spcAft>
              <a:buSzPts val="900"/>
              <a:buChar char="■"/>
              <a:defRPr/>
            </a:lvl6pPr>
            <a:lvl7pPr lvl="6" algn="l">
              <a:lnSpc>
                <a:spcPct val="100000"/>
              </a:lnSpc>
              <a:spcBef>
                <a:spcPts val="360"/>
              </a:spcBef>
              <a:spcAft>
                <a:spcPts val="0"/>
              </a:spcAft>
              <a:buSzPts val="900"/>
              <a:buChar char="■"/>
              <a:defRPr/>
            </a:lvl7pPr>
            <a:lvl8pPr lvl="7" algn="l">
              <a:lnSpc>
                <a:spcPct val="100000"/>
              </a:lnSpc>
              <a:spcBef>
                <a:spcPts val="360"/>
              </a:spcBef>
              <a:spcAft>
                <a:spcPts val="0"/>
              </a:spcAft>
              <a:buSzPts val="900"/>
              <a:buChar char="■"/>
              <a:defRPr/>
            </a:lvl8pPr>
            <a:lvl9pPr lvl="8" algn="l">
              <a:lnSpc>
                <a:spcPct val="100000"/>
              </a:lnSpc>
              <a:spcBef>
                <a:spcPts val="360"/>
              </a:spcBef>
              <a:spcAft>
                <a:spcPts val="0"/>
              </a:spcAft>
              <a:buSzPts val="900"/>
              <a:buChar char="■"/>
              <a:defRPr/>
            </a:lvl9pPr>
          </a:lstStyle>
          <a:p>
            <a:endParaRPr/>
          </a:p>
        </p:txBody>
      </p:sp>
      <p:sp>
        <p:nvSpPr>
          <p:cNvPr id="21" name="Google Shape;21;p2"/>
          <p:cNvSpPr txBox="1">
            <a:spLocks noGrp="1"/>
          </p:cNvSpPr>
          <p:nvPr>
            <p:ph type="ctrTitle"/>
          </p:nvPr>
        </p:nvSpPr>
        <p:spPr>
          <a:xfrm>
            <a:off x="141288" y="2722563"/>
            <a:ext cx="8861425" cy="519112"/>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
          <p:cNvSpPr txBox="1">
            <a:spLocks noGrp="1"/>
          </p:cNvSpPr>
          <p:nvPr>
            <p:ph type="dt" idx="10"/>
          </p:nvPr>
        </p:nvSpPr>
        <p:spPr>
          <a:xfrm>
            <a:off x="990600" y="6248400"/>
            <a:ext cx="19050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chemeClr val="lt2"/>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9pPr>
          </a:lstStyle>
          <a:p>
            <a:endParaRPr/>
          </a:p>
        </p:txBody>
      </p:sp>
      <p:sp>
        <p:nvSpPr>
          <p:cNvPr id="23" name="Google Shape;23;p2"/>
          <p:cNvSpPr txBox="1">
            <a:spLocks noGrp="1"/>
          </p:cNvSpPr>
          <p:nvPr>
            <p:ph type="ftr" idx="11"/>
          </p:nvPr>
        </p:nvSpPr>
        <p:spPr>
          <a:xfrm>
            <a:off x="3429000" y="6248400"/>
            <a:ext cx="28956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chemeClr val="lt2"/>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9pPr>
          </a:lstStyle>
          <a:p>
            <a:endParaRPr/>
          </a:p>
        </p:txBody>
      </p:sp>
      <p:sp>
        <p:nvSpPr>
          <p:cNvPr id="24" name="Google Shape;24;p2"/>
          <p:cNvSpPr txBox="1">
            <a:spLocks noGrp="1"/>
          </p:cNvSpPr>
          <p:nvPr>
            <p:ph type="sldNum" idx="12"/>
          </p:nvPr>
        </p:nvSpPr>
        <p:spPr>
          <a:xfrm>
            <a:off x="68580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lt2"/>
                </a:solidFill>
                <a:latin typeface="Tahoma"/>
                <a:ea typeface="Tahoma"/>
                <a:cs typeface="Tahoma"/>
                <a:sym typeface="Tahoma"/>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lt2"/>
                </a:solidFill>
                <a:latin typeface="Tahoma"/>
                <a:ea typeface="Tahoma"/>
                <a:cs typeface="Tahoma"/>
                <a:sym typeface="Tahoma"/>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lt2"/>
                </a:solidFill>
                <a:latin typeface="Tahoma"/>
                <a:ea typeface="Tahoma"/>
                <a:cs typeface="Tahoma"/>
                <a:sym typeface="Tahoma"/>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lt2"/>
                </a:solidFill>
                <a:latin typeface="Tahoma"/>
                <a:ea typeface="Tahoma"/>
                <a:cs typeface="Tahoma"/>
                <a:sym typeface="Tahoma"/>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lt2"/>
                </a:solidFill>
                <a:latin typeface="Tahoma"/>
                <a:ea typeface="Tahoma"/>
                <a:cs typeface="Tahoma"/>
                <a:sym typeface="Tahoma"/>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lt2"/>
                </a:solidFill>
                <a:latin typeface="Tahoma"/>
                <a:ea typeface="Tahoma"/>
                <a:cs typeface="Tahoma"/>
                <a:sym typeface="Tahoma"/>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lt2"/>
                </a:solidFill>
                <a:latin typeface="Tahoma"/>
                <a:ea typeface="Tahoma"/>
                <a:cs typeface="Tahoma"/>
                <a:sym typeface="Tahoma"/>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lt2"/>
                </a:solidFill>
                <a:latin typeface="Tahoma"/>
                <a:ea typeface="Tahoma"/>
                <a:cs typeface="Tahoma"/>
                <a:sym typeface="Tahoma"/>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lt2"/>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0"/>
        <p:cNvGrpSpPr/>
        <p:nvPr/>
      </p:nvGrpSpPr>
      <p:grpSpPr>
        <a:xfrm>
          <a:off x="0" y="0"/>
          <a:ext cx="0" cy="0"/>
          <a:chOff x="0" y="0"/>
          <a:chExt cx="0" cy="0"/>
        </a:xfrm>
      </p:grpSpPr>
      <p:sp>
        <p:nvSpPr>
          <p:cNvPr id="61" name="Google Shape;61;p11"/>
          <p:cNvSpPr txBox="1">
            <a:spLocks noGrp="1"/>
          </p:cNvSpPr>
          <p:nvPr>
            <p:ph type="title"/>
          </p:nvPr>
        </p:nvSpPr>
        <p:spPr>
          <a:xfrm>
            <a:off x="211138" y="192088"/>
            <a:ext cx="8721725" cy="51911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1"/>
          <p:cNvSpPr txBox="1">
            <a:spLocks noGrp="1"/>
          </p:cNvSpPr>
          <p:nvPr>
            <p:ph type="body" idx="1"/>
          </p:nvPr>
        </p:nvSpPr>
        <p:spPr>
          <a:xfrm rot="5400000">
            <a:off x="1764189" y="-791051"/>
            <a:ext cx="5598161" cy="8704262"/>
          </a:xfrm>
          <a:prstGeom prst="rect">
            <a:avLst/>
          </a:prstGeom>
          <a:noFill/>
          <a:ln>
            <a:noFill/>
          </a:ln>
        </p:spPr>
        <p:txBody>
          <a:bodyPr spcFirstLastPara="1" wrap="square" lIns="91425" tIns="45700" rIns="91425" bIns="45700" anchor="t" anchorCtr="0">
            <a:noAutofit/>
          </a:bodyPr>
          <a:lstStyle>
            <a:lvl1pPr marL="457200" lvl="0" indent="-297180" algn="l">
              <a:lnSpc>
                <a:spcPct val="100000"/>
              </a:lnSpc>
              <a:spcBef>
                <a:spcPts val="360"/>
              </a:spcBef>
              <a:spcAft>
                <a:spcPts val="0"/>
              </a:spcAft>
              <a:buSzPts val="1080"/>
              <a:buChar char="■"/>
              <a:defRPr/>
            </a:lvl1pPr>
            <a:lvl2pPr marL="914400" lvl="1" indent="-274319" algn="l">
              <a:lnSpc>
                <a:spcPct val="100000"/>
              </a:lnSpc>
              <a:spcBef>
                <a:spcPts val="360"/>
              </a:spcBef>
              <a:spcAft>
                <a:spcPts val="0"/>
              </a:spcAft>
              <a:buSzPts val="720"/>
              <a:buChar char="■"/>
              <a:defRPr/>
            </a:lvl2pPr>
            <a:lvl3pPr marL="1371600" lvl="2" indent="-262889" algn="l">
              <a:lnSpc>
                <a:spcPct val="100000"/>
              </a:lnSpc>
              <a:spcBef>
                <a:spcPts val="360"/>
              </a:spcBef>
              <a:spcAft>
                <a:spcPts val="0"/>
              </a:spcAft>
              <a:buSzPts val="540"/>
              <a:buChar char="■"/>
              <a:defRPr/>
            </a:lvl3pPr>
            <a:lvl4pPr marL="1828800" lvl="3" indent="-291464" algn="l">
              <a:lnSpc>
                <a:spcPct val="100000"/>
              </a:lnSpc>
              <a:spcBef>
                <a:spcPts val="360"/>
              </a:spcBef>
              <a:spcAft>
                <a:spcPts val="0"/>
              </a:spcAft>
              <a:buSzPts val="990"/>
              <a:buChar char="■"/>
              <a:defRPr/>
            </a:lvl4pPr>
            <a:lvl5pPr marL="2286000" lvl="4" indent="-285750" algn="l">
              <a:lnSpc>
                <a:spcPct val="100000"/>
              </a:lnSpc>
              <a:spcBef>
                <a:spcPts val="360"/>
              </a:spcBef>
              <a:spcAft>
                <a:spcPts val="0"/>
              </a:spcAft>
              <a:buSzPts val="900"/>
              <a:buChar char="■"/>
              <a:defRPr/>
            </a:lvl5pPr>
            <a:lvl6pPr marL="2743200" lvl="5" indent="-285750" algn="l">
              <a:lnSpc>
                <a:spcPct val="100000"/>
              </a:lnSpc>
              <a:spcBef>
                <a:spcPts val="360"/>
              </a:spcBef>
              <a:spcAft>
                <a:spcPts val="0"/>
              </a:spcAft>
              <a:buSzPts val="900"/>
              <a:buChar char="■"/>
              <a:defRPr/>
            </a:lvl6pPr>
            <a:lvl7pPr marL="3200400" lvl="6" indent="-285750" algn="l">
              <a:lnSpc>
                <a:spcPct val="100000"/>
              </a:lnSpc>
              <a:spcBef>
                <a:spcPts val="360"/>
              </a:spcBef>
              <a:spcAft>
                <a:spcPts val="0"/>
              </a:spcAft>
              <a:buSzPts val="900"/>
              <a:buChar char="■"/>
              <a:defRPr/>
            </a:lvl7pPr>
            <a:lvl8pPr marL="3657600" lvl="7" indent="-285750" algn="l">
              <a:lnSpc>
                <a:spcPct val="100000"/>
              </a:lnSpc>
              <a:spcBef>
                <a:spcPts val="360"/>
              </a:spcBef>
              <a:spcAft>
                <a:spcPts val="0"/>
              </a:spcAft>
              <a:buSzPts val="900"/>
              <a:buChar char="■"/>
              <a:defRPr/>
            </a:lvl8pPr>
            <a:lvl9pPr marL="4114800" lvl="8" indent="-285750" algn="l">
              <a:lnSpc>
                <a:spcPct val="100000"/>
              </a:lnSpc>
              <a:spcBef>
                <a:spcPts val="360"/>
              </a:spcBef>
              <a:spcAft>
                <a:spcPts val="0"/>
              </a:spcAft>
              <a:buSzPts val="900"/>
              <a:buChar char="■"/>
              <a:defRPr/>
            </a:lvl9pPr>
          </a:lstStyle>
          <a:p>
            <a:endParaRPr/>
          </a:p>
        </p:txBody>
      </p:sp>
      <p:sp>
        <p:nvSpPr>
          <p:cNvPr id="63" name="Google Shape;63;p11"/>
          <p:cNvSpPr txBox="1">
            <a:spLocks noGrp="1"/>
          </p:cNvSpPr>
          <p:nvPr>
            <p:ph type="sldNum" idx="12"/>
          </p:nvPr>
        </p:nvSpPr>
        <p:spPr>
          <a:xfrm>
            <a:off x="8451850" y="6640513"/>
            <a:ext cx="352425" cy="222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4"/>
        <p:cNvGrpSpPr/>
        <p:nvPr/>
      </p:nvGrpSpPr>
      <p:grpSpPr>
        <a:xfrm>
          <a:off x="0" y="0"/>
          <a:ext cx="0" cy="0"/>
          <a:chOff x="0" y="0"/>
          <a:chExt cx="0" cy="0"/>
        </a:xfrm>
      </p:grpSpPr>
      <p:sp>
        <p:nvSpPr>
          <p:cNvPr id="65" name="Google Shape;65;p12"/>
          <p:cNvSpPr txBox="1">
            <a:spLocks noGrp="1"/>
          </p:cNvSpPr>
          <p:nvPr>
            <p:ph type="title"/>
          </p:nvPr>
        </p:nvSpPr>
        <p:spPr>
          <a:xfrm rot="5400000">
            <a:off x="4893469" y="2051844"/>
            <a:ext cx="5899150" cy="217963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2"/>
          <p:cNvSpPr txBox="1">
            <a:spLocks noGrp="1"/>
          </p:cNvSpPr>
          <p:nvPr>
            <p:ph type="body" idx="1"/>
          </p:nvPr>
        </p:nvSpPr>
        <p:spPr>
          <a:xfrm rot="5400000">
            <a:off x="456406" y="-53181"/>
            <a:ext cx="5899150" cy="6389687"/>
          </a:xfrm>
          <a:prstGeom prst="rect">
            <a:avLst/>
          </a:prstGeom>
          <a:noFill/>
          <a:ln>
            <a:noFill/>
          </a:ln>
        </p:spPr>
        <p:txBody>
          <a:bodyPr spcFirstLastPara="1" wrap="square" lIns="91425" tIns="45700" rIns="91425" bIns="45700" anchor="t" anchorCtr="0">
            <a:noAutofit/>
          </a:bodyPr>
          <a:lstStyle>
            <a:lvl1pPr marL="457200" lvl="0" indent="-297180" algn="l">
              <a:lnSpc>
                <a:spcPct val="100000"/>
              </a:lnSpc>
              <a:spcBef>
                <a:spcPts val="360"/>
              </a:spcBef>
              <a:spcAft>
                <a:spcPts val="0"/>
              </a:spcAft>
              <a:buSzPts val="1080"/>
              <a:buChar char="■"/>
              <a:defRPr/>
            </a:lvl1pPr>
            <a:lvl2pPr marL="914400" lvl="1" indent="-274319" algn="l">
              <a:lnSpc>
                <a:spcPct val="100000"/>
              </a:lnSpc>
              <a:spcBef>
                <a:spcPts val="360"/>
              </a:spcBef>
              <a:spcAft>
                <a:spcPts val="0"/>
              </a:spcAft>
              <a:buSzPts val="720"/>
              <a:buChar char="■"/>
              <a:defRPr/>
            </a:lvl2pPr>
            <a:lvl3pPr marL="1371600" lvl="2" indent="-262889" algn="l">
              <a:lnSpc>
                <a:spcPct val="100000"/>
              </a:lnSpc>
              <a:spcBef>
                <a:spcPts val="360"/>
              </a:spcBef>
              <a:spcAft>
                <a:spcPts val="0"/>
              </a:spcAft>
              <a:buSzPts val="540"/>
              <a:buChar char="■"/>
              <a:defRPr/>
            </a:lvl3pPr>
            <a:lvl4pPr marL="1828800" lvl="3" indent="-291464" algn="l">
              <a:lnSpc>
                <a:spcPct val="100000"/>
              </a:lnSpc>
              <a:spcBef>
                <a:spcPts val="360"/>
              </a:spcBef>
              <a:spcAft>
                <a:spcPts val="0"/>
              </a:spcAft>
              <a:buSzPts val="990"/>
              <a:buChar char="■"/>
              <a:defRPr/>
            </a:lvl4pPr>
            <a:lvl5pPr marL="2286000" lvl="4" indent="-285750" algn="l">
              <a:lnSpc>
                <a:spcPct val="100000"/>
              </a:lnSpc>
              <a:spcBef>
                <a:spcPts val="360"/>
              </a:spcBef>
              <a:spcAft>
                <a:spcPts val="0"/>
              </a:spcAft>
              <a:buSzPts val="900"/>
              <a:buChar char="■"/>
              <a:defRPr/>
            </a:lvl5pPr>
            <a:lvl6pPr marL="2743200" lvl="5" indent="-285750" algn="l">
              <a:lnSpc>
                <a:spcPct val="100000"/>
              </a:lnSpc>
              <a:spcBef>
                <a:spcPts val="360"/>
              </a:spcBef>
              <a:spcAft>
                <a:spcPts val="0"/>
              </a:spcAft>
              <a:buSzPts val="900"/>
              <a:buChar char="■"/>
              <a:defRPr/>
            </a:lvl6pPr>
            <a:lvl7pPr marL="3200400" lvl="6" indent="-285750" algn="l">
              <a:lnSpc>
                <a:spcPct val="100000"/>
              </a:lnSpc>
              <a:spcBef>
                <a:spcPts val="360"/>
              </a:spcBef>
              <a:spcAft>
                <a:spcPts val="0"/>
              </a:spcAft>
              <a:buSzPts val="900"/>
              <a:buChar char="■"/>
              <a:defRPr/>
            </a:lvl7pPr>
            <a:lvl8pPr marL="3657600" lvl="7" indent="-285750" algn="l">
              <a:lnSpc>
                <a:spcPct val="100000"/>
              </a:lnSpc>
              <a:spcBef>
                <a:spcPts val="360"/>
              </a:spcBef>
              <a:spcAft>
                <a:spcPts val="0"/>
              </a:spcAft>
              <a:buSzPts val="900"/>
              <a:buChar char="■"/>
              <a:defRPr/>
            </a:lvl8pPr>
            <a:lvl9pPr marL="4114800" lvl="8" indent="-285750" algn="l">
              <a:lnSpc>
                <a:spcPct val="100000"/>
              </a:lnSpc>
              <a:spcBef>
                <a:spcPts val="360"/>
              </a:spcBef>
              <a:spcAft>
                <a:spcPts val="0"/>
              </a:spcAft>
              <a:buSzPts val="900"/>
              <a:buChar char="■"/>
              <a:defRPr/>
            </a:lvl9pPr>
          </a:lstStyle>
          <a:p>
            <a:endParaRPr/>
          </a:p>
        </p:txBody>
      </p:sp>
      <p:sp>
        <p:nvSpPr>
          <p:cNvPr id="67" name="Google Shape;67;p12"/>
          <p:cNvSpPr txBox="1">
            <a:spLocks noGrp="1"/>
          </p:cNvSpPr>
          <p:nvPr>
            <p:ph type="sldNum" idx="12"/>
          </p:nvPr>
        </p:nvSpPr>
        <p:spPr>
          <a:xfrm>
            <a:off x="8451850" y="6640513"/>
            <a:ext cx="352425" cy="222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211138" y="192088"/>
            <a:ext cx="8721725" cy="51911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211138" y="761999"/>
            <a:ext cx="8704262" cy="5598161"/>
          </a:xfrm>
          <a:prstGeom prst="rect">
            <a:avLst/>
          </a:prstGeom>
          <a:noFill/>
          <a:ln>
            <a:noFill/>
          </a:ln>
        </p:spPr>
        <p:txBody>
          <a:bodyPr spcFirstLastPara="1" wrap="square" lIns="91425" tIns="45700" rIns="91425" bIns="45700" anchor="t" anchorCtr="0">
            <a:noAutofit/>
          </a:bodyPr>
          <a:lstStyle>
            <a:lvl1pPr marL="457200" lvl="0" indent="-297180" algn="l">
              <a:lnSpc>
                <a:spcPct val="100000"/>
              </a:lnSpc>
              <a:spcBef>
                <a:spcPts val="360"/>
              </a:spcBef>
              <a:spcAft>
                <a:spcPts val="0"/>
              </a:spcAft>
              <a:buSzPts val="1080"/>
              <a:buChar char="■"/>
              <a:defRPr/>
            </a:lvl1pPr>
            <a:lvl2pPr marL="914400" lvl="1" indent="-274319" algn="l">
              <a:lnSpc>
                <a:spcPct val="100000"/>
              </a:lnSpc>
              <a:spcBef>
                <a:spcPts val="360"/>
              </a:spcBef>
              <a:spcAft>
                <a:spcPts val="0"/>
              </a:spcAft>
              <a:buSzPts val="720"/>
              <a:buChar char="■"/>
              <a:defRPr/>
            </a:lvl2pPr>
            <a:lvl3pPr marL="1371600" lvl="2" indent="-262889" algn="l">
              <a:lnSpc>
                <a:spcPct val="100000"/>
              </a:lnSpc>
              <a:spcBef>
                <a:spcPts val="360"/>
              </a:spcBef>
              <a:spcAft>
                <a:spcPts val="0"/>
              </a:spcAft>
              <a:buSzPts val="540"/>
              <a:buChar char="■"/>
              <a:defRPr/>
            </a:lvl3pPr>
            <a:lvl4pPr marL="1828800" lvl="3" indent="-291464" algn="l">
              <a:lnSpc>
                <a:spcPct val="100000"/>
              </a:lnSpc>
              <a:spcBef>
                <a:spcPts val="360"/>
              </a:spcBef>
              <a:spcAft>
                <a:spcPts val="0"/>
              </a:spcAft>
              <a:buSzPts val="990"/>
              <a:buChar char="■"/>
              <a:defRPr/>
            </a:lvl4pPr>
            <a:lvl5pPr marL="2286000" lvl="4" indent="-285750" algn="l">
              <a:lnSpc>
                <a:spcPct val="100000"/>
              </a:lnSpc>
              <a:spcBef>
                <a:spcPts val="360"/>
              </a:spcBef>
              <a:spcAft>
                <a:spcPts val="0"/>
              </a:spcAft>
              <a:buSzPts val="900"/>
              <a:buChar char="■"/>
              <a:defRPr/>
            </a:lvl5pPr>
            <a:lvl6pPr marL="2743200" lvl="5" indent="-285750" algn="l">
              <a:lnSpc>
                <a:spcPct val="100000"/>
              </a:lnSpc>
              <a:spcBef>
                <a:spcPts val="360"/>
              </a:spcBef>
              <a:spcAft>
                <a:spcPts val="0"/>
              </a:spcAft>
              <a:buSzPts val="900"/>
              <a:buChar char="■"/>
              <a:defRPr/>
            </a:lvl6pPr>
            <a:lvl7pPr marL="3200400" lvl="6" indent="-285750" algn="l">
              <a:lnSpc>
                <a:spcPct val="100000"/>
              </a:lnSpc>
              <a:spcBef>
                <a:spcPts val="360"/>
              </a:spcBef>
              <a:spcAft>
                <a:spcPts val="0"/>
              </a:spcAft>
              <a:buSzPts val="900"/>
              <a:buChar char="■"/>
              <a:defRPr/>
            </a:lvl7pPr>
            <a:lvl8pPr marL="3657600" lvl="7" indent="-285750" algn="l">
              <a:lnSpc>
                <a:spcPct val="100000"/>
              </a:lnSpc>
              <a:spcBef>
                <a:spcPts val="360"/>
              </a:spcBef>
              <a:spcAft>
                <a:spcPts val="0"/>
              </a:spcAft>
              <a:buSzPts val="900"/>
              <a:buChar char="■"/>
              <a:defRPr/>
            </a:lvl8pPr>
            <a:lvl9pPr marL="4114800" lvl="8" indent="-285750" algn="l">
              <a:lnSpc>
                <a:spcPct val="100000"/>
              </a:lnSpc>
              <a:spcBef>
                <a:spcPts val="360"/>
              </a:spcBef>
              <a:spcAft>
                <a:spcPts val="0"/>
              </a:spcAft>
              <a:buSzPts val="900"/>
              <a:buChar char="■"/>
              <a:defRPr/>
            </a:lvl9pPr>
          </a:lstStyle>
          <a:p>
            <a:endParaRPr/>
          </a:p>
        </p:txBody>
      </p:sp>
      <p:sp>
        <p:nvSpPr>
          <p:cNvPr id="28" name="Google Shape;28;p3"/>
          <p:cNvSpPr txBox="1">
            <a:spLocks noGrp="1"/>
          </p:cNvSpPr>
          <p:nvPr>
            <p:ph type="sldNum" idx="12"/>
          </p:nvPr>
        </p:nvSpPr>
        <p:spPr>
          <a:xfrm>
            <a:off x="8451850" y="6640513"/>
            <a:ext cx="352425" cy="222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SzPts val="1200"/>
              <a:buNone/>
              <a:defRPr sz="2000"/>
            </a:lvl1pPr>
            <a:lvl2pPr marL="914400" lvl="1" indent="-228600" algn="l">
              <a:lnSpc>
                <a:spcPct val="100000"/>
              </a:lnSpc>
              <a:spcBef>
                <a:spcPts val="360"/>
              </a:spcBef>
              <a:spcAft>
                <a:spcPts val="0"/>
              </a:spcAft>
              <a:buSzPts val="720"/>
              <a:buNone/>
              <a:defRPr sz="1800"/>
            </a:lvl2pPr>
            <a:lvl3pPr marL="1371600" lvl="2" indent="-228600" algn="l">
              <a:lnSpc>
                <a:spcPct val="100000"/>
              </a:lnSpc>
              <a:spcBef>
                <a:spcPts val="320"/>
              </a:spcBef>
              <a:spcAft>
                <a:spcPts val="0"/>
              </a:spcAft>
              <a:buSzPts val="480"/>
              <a:buNone/>
              <a:defRPr sz="1600"/>
            </a:lvl3pPr>
            <a:lvl4pPr marL="1828800" lvl="3" indent="-228600" algn="l">
              <a:lnSpc>
                <a:spcPct val="100000"/>
              </a:lnSpc>
              <a:spcBef>
                <a:spcPts val="280"/>
              </a:spcBef>
              <a:spcAft>
                <a:spcPts val="0"/>
              </a:spcAft>
              <a:buSzPts val="770"/>
              <a:buNone/>
              <a:defRPr sz="1400"/>
            </a:lvl4pPr>
            <a:lvl5pPr marL="2286000" lvl="4" indent="-228600" algn="l">
              <a:lnSpc>
                <a:spcPct val="100000"/>
              </a:lnSpc>
              <a:spcBef>
                <a:spcPts val="280"/>
              </a:spcBef>
              <a:spcAft>
                <a:spcPts val="0"/>
              </a:spcAft>
              <a:buSzPts val="700"/>
              <a:buNone/>
              <a:defRPr sz="1400"/>
            </a:lvl5pPr>
            <a:lvl6pPr marL="2743200" lvl="5" indent="-228600" algn="l">
              <a:lnSpc>
                <a:spcPct val="100000"/>
              </a:lnSpc>
              <a:spcBef>
                <a:spcPts val="280"/>
              </a:spcBef>
              <a:spcAft>
                <a:spcPts val="0"/>
              </a:spcAft>
              <a:buSzPts val="700"/>
              <a:buNone/>
              <a:defRPr sz="1400"/>
            </a:lvl6pPr>
            <a:lvl7pPr marL="3200400" lvl="6" indent="-228600" algn="l">
              <a:lnSpc>
                <a:spcPct val="100000"/>
              </a:lnSpc>
              <a:spcBef>
                <a:spcPts val="280"/>
              </a:spcBef>
              <a:spcAft>
                <a:spcPts val="0"/>
              </a:spcAft>
              <a:buSzPts val="700"/>
              <a:buNone/>
              <a:defRPr sz="1400"/>
            </a:lvl7pPr>
            <a:lvl8pPr marL="3657600" lvl="7" indent="-228600" algn="l">
              <a:lnSpc>
                <a:spcPct val="100000"/>
              </a:lnSpc>
              <a:spcBef>
                <a:spcPts val="280"/>
              </a:spcBef>
              <a:spcAft>
                <a:spcPts val="0"/>
              </a:spcAft>
              <a:buSzPts val="700"/>
              <a:buNone/>
              <a:defRPr sz="1400"/>
            </a:lvl8pPr>
            <a:lvl9pPr marL="4114800" lvl="8" indent="-228600" algn="l">
              <a:lnSpc>
                <a:spcPct val="100000"/>
              </a:lnSpc>
              <a:spcBef>
                <a:spcPts val="280"/>
              </a:spcBef>
              <a:spcAft>
                <a:spcPts val="0"/>
              </a:spcAft>
              <a:buSzPts val="700"/>
              <a:buNone/>
              <a:defRPr sz="1400"/>
            </a:lvl9pPr>
          </a:lstStyle>
          <a:p>
            <a:endParaRPr/>
          </a:p>
        </p:txBody>
      </p:sp>
      <p:sp>
        <p:nvSpPr>
          <p:cNvPr id="32" name="Google Shape;32;p4"/>
          <p:cNvSpPr txBox="1">
            <a:spLocks noGrp="1"/>
          </p:cNvSpPr>
          <p:nvPr>
            <p:ph type="sldNum" idx="12"/>
          </p:nvPr>
        </p:nvSpPr>
        <p:spPr>
          <a:xfrm>
            <a:off x="8451850" y="6640513"/>
            <a:ext cx="352425" cy="222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211138" y="192088"/>
            <a:ext cx="8721725" cy="51911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211138" y="762000"/>
            <a:ext cx="4275137" cy="5329238"/>
          </a:xfrm>
          <a:prstGeom prst="rect">
            <a:avLst/>
          </a:prstGeom>
          <a:noFill/>
          <a:ln>
            <a:noFill/>
          </a:ln>
        </p:spPr>
        <p:txBody>
          <a:bodyPr spcFirstLastPara="1" wrap="square" lIns="91425" tIns="45700" rIns="91425" bIns="45700" anchor="t" anchorCtr="0">
            <a:noAutofit/>
          </a:bodyPr>
          <a:lstStyle>
            <a:lvl1pPr marL="457200" lvl="0" indent="-335280" algn="l">
              <a:lnSpc>
                <a:spcPct val="100000"/>
              </a:lnSpc>
              <a:spcBef>
                <a:spcPts val="560"/>
              </a:spcBef>
              <a:spcAft>
                <a:spcPts val="0"/>
              </a:spcAft>
              <a:buSzPts val="1680"/>
              <a:buChar char="■"/>
              <a:defRPr sz="2800"/>
            </a:lvl1pPr>
            <a:lvl2pPr marL="914400" lvl="1" indent="-289560" algn="l">
              <a:lnSpc>
                <a:spcPct val="100000"/>
              </a:lnSpc>
              <a:spcBef>
                <a:spcPts val="480"/>
              </a:spcBef>
              <a:spcAft>
                <a:spcPts val="0"/>
              </a:spcAft>
              <a:buSzPts val="960"/>
              <a:buChar char="■"/>
              <a:defRPr sz="2400"/>
            </a:lvl2pPr>
            <a:lvl3pPr marL="1371600" lvl="2" indent="-266700" algn="l">
              <a:lnSpc>
                <a:spcPct val="100000"/>
              </a:lnSpc>
              <a:spcBef>
                <a:spcPts val="400"/>
              </a:spcBef>
              <a:spcAft>
                <a:spcPts val="0"/>
              </a:spcAft>
              <a:buSzPts val="600"/>
              <a:buChar char="■"/>
              <a:defRPr sz="2000"/>
            </a:lvl3pPr>
            <a:lvl4pPr marL="1828800" lvl="3" indent="-291464" algn="l">
              <a:lnSpc>
                <a:spcPct val="100000"/>
              </a:lnSpc>
              <a:spcBef>
                <a:spcPts val="360"/>
              </a:spcBef>
              <a:spcAft>
                <a:spcPts val="0"/>
              </a:spcAft>
              <a:buSzPts val="990"/>
              <a:buChar char="■"/>
              <a:defRPr sz="1800"/>
            </a:lvl4pPr>
            <a:lvl5pPr marL="2286000" lvl="4" indent="-285750" algn="l">
              <a:lnSpc>
                <a:spcPct val="100000"/>
              </a:lnSpc>
              <a:spcBef>
                <a:spcPts val="360"/>
              </a:spcBef>
              <a:spcAft>
                <a:spcPts val="0"/>
              </a:spcAft>
              <a:buSzPts val="900"/>
              <a:buChar char="■"/>
              <a:defRPr sz="1800"/>
            </a:lvl5pPr>
            <a:lvl6pPr marL="2743200" lvl="5" indent="-285750" algn="l">
              <a:lnSpc>
                <a:spcPct val="100000"/>
              </a:lnSpc>
              <a:spcBef>
                <a:spcPts val="360"/>
              </a:spcBef>
              <a:spcAft>
                <a:spcPts val="0"/>
              </a:spcAft>
              <a:buSzPts val="900"/>
              <a:buChar char="■"/>
              <a:defRPr sz="1800"/>
            </a:lvl6pPr>
            <a:lvl7pPr marL="3200400" lvl="6" indent="-285750" algn="l">
              <a:lnSpc>
                <a:spcPct val="100000"/>
              </a:lnSpc>
              <a:spcBef>
                <a:spcPts val="360"/>
              </a:spcBef>
              <a:spcAft>
                <a:spcPts val="0"/>
              </a:spcAft>
              <a:buSzPts val="900"/>
              <a:buChar char="■"/>
              <a:defRPr sz="1800"/>
            </a:lvl7pPr>
            <a:lvl8pPr marL="3657600" lvl="7" indent="-285750" algn="l">
              <a:lnSpc>
                <a:spcPct val="100000"/>
              </a:lnSpc>
              <a:spcBef>
                <a:spcPts val="360"/>
              </a:spcBef>
              <a:spcAft>
                <a:spcPts val="0"/>
              </a:spcAft>
              <a:buSzPts val="900"/>
              <a:buChar char="■"/>
              <a:defRPr sz="1800"/>
            </a:lvl8pPr>
            <a:lvl9pPr marL="4114800" lvl="8" indent="-285750" algn="l">
              <a:lnSpc>
                <a:spcPct val="100000"/>
              </a:lnSpc>
              <a:spcBef>
                <a:spcPts val="360"/>
              </a:spcBef>
              <a:spcAft>
                <a:spcPts val="0"/>
              </a:spcAft>
              <a:buSzPts val="900"/>
              <a:buChar char="■"/>
              <a:defRPr sz="1800"/>
            </a:lvl9pPr>
          </a:lstStyle>
          <a:p>
            <a:endParaRPr/>
          </a:p>
        </p:txBody>
      </p:sp>
      <p:sp>
        <p:nvSpPr>
          <p:cNvPr id="36" name="Google Shape;36;p5"/>
          <p:cNvSpPr txBox="1">
            <a:spLocks noGrp="1"/>
          </p:cNvSpPr>
          <p:nvPr>
            <p:ph type="body" idx="2"/>
          </p:nvPr>
        </p:nvSpPr>
        <p:spPr>
          <a:xfrm>
            <a:off x="4638675" y="762000"/>
            <a:ext cx="4276725" cy="5329238"/>
          </a:xfrm>
          <a:prstGeom prst="rect">
            <a:avLst/>
          </a:prstGeom>
          <a:noFill/>
          <a:ln>
            <a:noFill/>
          </a:ln>
        </p:spPr>
        <p:txBody>
          <a:bodyPr spcFirstLastPara="1" wrap="square" lIns="91425" tIns="45700" rIns="91425" bIns="45700" anchor="t" anchorCtr="0">
            <a:noAutofit/>
          </a:bodyPr>
          <a:lstStyle>
            <a:lvl1pPr marL="457200" lvl="0" indent="-335280" algn="l">
              <a:lnSpc>
                <a:spcPct val="100000"/>
              </a:lnSpc>
              <a:spcBef>
                <a:spcPts val="560"/>
              </a:spcBef>
              <a:spcAft>
                <a:spcPts val="0"/>
              </a:spcAft>
              <a:buSzPts val="1680"/>
              <a:buChar char="■"/>
              <a:defRPr sz="2800"/>
            </a:lvl1pPr>
            <a:lvl2pPr marL="914400" lvl="1" indent="-289560" algn="l">
              <a:lnSpc>
                <a:spcPct val="100000"/>
              </a:lnSpc>
              <a:spcBef>
                <a:spcPts val="480"/>
              </a:spcBef>
              <a:spcAft>
                <a:spcPts val="0"/>
              </a:spcAft>
              <a:buSzPts val="960"/>
              <a:buChar char="■"/>
              <a:defRPr sz="2400"/>
            </a:lvl2pPr>
            <a:lvl3pPr marL="1371600" lvl="2" indent="-266700" algn="l">
              <a:lnSpc>
                <a:spcPct val="100000"/>
              </a:lnSpc>
              <a:spcBef>
                <a:spcPts val="400"/>
              </a:spcBef>
              <a:spcAft>
                <a:spcPts val="0"/>
              </a:spcAft>
              <a:buSzPts val="600"/>
              <a:buChar char="■"/>
              <a:defRPr sz="2000"/>
            </a:lvl3pPr>
            <a:lvl4pPr marL="1828800" lvl="3" indent="-291464" algn="l">
              <a:lnSpc>
                <a:spcPct val="100000"/>
              </a:lnSpc>
              <a:spcBef>
                <a:spcPts val="360"/>
              </a:spcBef>
              <a:spcAft>
                <a:spcPts val="0"/>
              </a:spcAft>
              <a:buSzPts val="990"/>
              <a:buChar char="■"/>
              <a:defRPr sz="1800"/>
            </a:lvl4pPr>
            <a:lvl5pPr marL="2286000" lvl="4" indent="-285750" algn="l">
              <a:lnSpc>
                <a:spcPct val="100000"/>
              </a:lnSpc>
              <a:spcBef>
                <a:spcPts val="360"/>
              </a:spcBef>
              <a:spcAft>
                <a:spcPts val="0"/>
              </a:spcAft>
              <a:buSzPts val="900"/>
              <a:buChar char="■"/>
              <a:defRPr sz="1800"/>
            </a:lvl5pPr>
            <a:lvl6pPr marL="2743200" lvl="5" indent="-285750" algn="l">
              <a:lnSpc>
                <a:spcPct val="100000"/>
              </a:lnSpc>
              <a:spcBef>
                <a:spcPts val="360"/>
              </a:spcBef>
              <a:spcAft>
                <a:spcPts val="0"/>
              </a:spcAft>
              <a:buSzPts val="900"/>
              <a:buChar char="■"/>
              <a:defRPr sz="1800"/>
            </a:lvl6pPr>
            <a:lvl7pPr marL="3200400" lvl="6" indent="-285750" algn="l">
              <a:lnSpc>
                <a:spcPct val="100000"/>
              </a:lnSpc>
              <a:spcBef>
                <a:spcPts val="360"/>
              </a:spcBef>
              <a:spcAft>
                <a:spcPts val="0"/>
              </a:spcAft>
              <a:buSzPts val="900"/>
              <a:buChar char="■"/>
              <a:defRPr sz="1800"/>
            </a:lvl7pPr>
            <a:lvl8pPr marL="3657600" lvl="7" indent="-285750" algn="l">
              <a:lnSpc>
                <a:spcPct val="100000"/>
              </a:lnSpc>
              <a:spcBef>
                <a:spcPts val="360"/>
              </a:spcBef>
              <a:spcAft>
                <a:spcPts val="0"/>
              </a:spcAft>
              <a:buSzPts val="900"/>
              <a:buChar char="■"/>
              <a:defRPr sz="1800"/>
            </a:lvl8pPr>
            <a:lvl9pPr marL="4114800" lvl="8" indent="-285750" algn="l">
              <a:lnSpc>
                <a:spcPct val="100000"/>
              </a:lnSpc>
              <a:spcBef>
                <a:spcPts val="360"/>
              </a:spcBef>
              <a:spcAft>
                <a:spcPts val="0"/>
              </a:spcAft>
              <a:buSzPts val="900"/>
              <a:buChar char="■"/>
              <a:defRPr sz="1800"/>
            </a:lvl9pPr>
          </a:lstStyle>
          <a:p>
            <a:endParaRPr/>
          </a:p>
        </p:txBody>
      </p:sp>
      <p:sp>
        <p:nvSpPr>
          <p:cNvPr id="37" name="Google Shape;37;p5"/>
          <p:cNvSpPr txBox="1">
            <a:spLocks noGrp="1"/>
          </p:cNvSpPr>
          <p:nvPr>
            <p:ph type="sldNum" idx="12"/>
          </p:nvPr>
        </p:nvSpPr>
        <p:spPr>
          <a:xfrm>
            <a:off x="8451850" y="6640513"/>
            <a:ext cx="352425" cy="222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SzPts val="1440"/>
              <a:buNone/>
              <a:defRPr sz="2400" b="1"/>
            </a:lvl1pPr>
            <a:lvl2pPr marL="914400" lvl="1" indent="-228600" algn="l">
              <a:lnSpc>
                <a:spcPct val="100000"/>
              </a:lnSpc>
              <a:spcBef>
                <a:spcPts val="400"/>
              </a:spcBef>
              <a:spcAft>
                <a:spcPts val="0"/>
              </a:spcAft>
              <a:buSzPts val="800"/>
              <a:buNone/>
              <a:defRPr sz="2000" b="1"/>
            </a:lvl2pPr>
            <a:lvl3pPr marL="1371600" lvl="2" indent="-228600" algn="l">
              <a:lnSpc>
                <a:spcPct val="100000"/>
              </a:lnSpc>
              <a:spcBef>
                <a:spcPts val="360"/>
              </a:spcBef>
              <a:spcAft>
                <a:spcPts val="0"/>
              </a:spcAft>
              <a:buSzPts val="540"/>
              <a:buNone/>
              <a:defRPr sz="1800" b="1"/>
            </a:lvl3pPr>
            <a:lvl4pPr marL="1828800" lvl="3" indent="-228600" algn="l">
              <a:lnSpc>
                <a:spcPct val="100000"/>
              </a:lnSpc>
              <a:spcBef>
                <a:spcPts val="320"/>
              </a:spcBef>
              <a:spcAft>
                <a:spcPts val="0"/>
              </a:spcAft>
              <a:buSzPts val="880"/>
              <a:buNone/>
              <a:defRPr sz="1600" b="1"/>
            </a:lvl4pPr>
            <a:lvl5pPr marL="2286000" lvl="4" indent="-228600" algn="l">
              <a:lnSpc>
                <a:spcPct val="100000"/>
              </a:lnSpc>
              <a:spcBef>
                <a:spcPts val="320"/>
              </a:spcBef>
              <a:spcAft>
                <a:spcPts val="0"/>
              </a:spcAft>
              <a:buSzPts val="800"/>
              <a:buNone/>
              <a:defRPr sz="1600" b="1"/>
            </a:lvl5pPr>
            <a:lvl6pPr marL="2743200" lvl="5" indent="-228600" algn="l">
              <a:lnSpc>
                <a:spcPct val="100000"/>
              </a:lnSpc>
              <a:spcBef>
                <a:spcPts val="320"/>
              </a:spcBef>
              <a:spcAft>
                <a:spcPts val="0"/>
              </a:spcAft>
              <a:buSzPts val="800"/>
              <a:buNone/>
              <a:defRPr sz="1600" b="1"/>
            </a:lvl6pPr>
            <a:lvl7pPr marL="3200400" lvl="6" indent="-228600" algn="l">
              <a:lnSpc>
                <a:spcPct val="100000"/>
              </a:lnSpc>
              <a:spcBef>
                <a:spcPts val="320"/>
              </a:spcBef>
              <a:spcAft>
                <a:spcPts val="0"/>
              </a:spcAft>
              <a:buSzPts val="800"/>
              <a:buNone/>
              <a:defRPr sz="1600" b="1"/>
            </a:lvl7pPr>
            <a:lvl8pPr marL="3657600" lvl="7" indent="-228600" algn="l">
              <a:lnSpc>
                <a:spcPct val="100000"/>
              </a:lnSpc>
              <a:spcBef>
                <a:spcPts val="320"/>
              </a:spcBef>
              <a:spcAft>
                <a:spcPts val="0"/>
              </a:spcAft>
              <a:buSzPts val="800"/>
              <a:buNone/>
              <a:defRPr sz="1600" b="1"/>
            </a:lvl8pPr>
            <a:lvl9pPr marL="4114800" lvl="8" indent="-228600" algn="l">
              <a:lnSpc>
                <a:spcPct val="100000"/>
              </a:lnSpc>
              <a:spcBef>
                <a:spcPts val="320"/>
              </a:spcBef>
              <a:spcAft>
                <a:spcPts val="0"/>
              </a:spcAft>
              <a:buSzPts val="800"/>
              <a:buNone/>
              <a:defRPr sz="1600" b="1"/>
            </a:lvl9pPr>
          </a:lstStyle>
          <a:p>
            <a:endParaRPr/>
          </a:p>
        </p:txBody>
      </p:sp>
      <p:sp>
        <p:nvSpPr>
          <p:cNvPr id="41" name="Google Shape;41;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480"/>
              </a:spcBef>
              <a:spcAft>
                <a:spcPts val="0"/>
              </a:spcAft>
              <a:buSzPts val="1440"/>
              <a:buChar char="■"/>
              <a:defRPr sz="2400"/>
            </a:lvl1pPr>
            <a:lvl2pPr marL="914400" lvl="1" indent="-279400" algn="l">
              <a:lnSpc>
                <a:spcPct val="100000"/>
              </a:lnSpc>
              <a:spcBef>
                <a:spcPts val="400"/>
              </a:spcBef>
              <a:spcAft>
                <a:spcPts val="0"/>
              </a:spcAft>
              <a:buSzPts val="800"/>
              <a:buChar char="■"/>
              <a:defRPr sz="2000"/>
            </a:lvl2pPr>
            <a:lvl3pPr marL="1371600" lvl="2" indent="-262889" algn="l">
              <a:lnSpc>
                <a:spcPct val="100000"/>
              </a:lnSpc>
              <a:spcBef>
                <a:spcPts val="360"/>
              </a:spcBef>
              <a:spcAft>
                <a:spcPts val="0"/>
              </a:spcAft>
              <a:buSzPts val="540"/>
              <a:buChar char="■"/>
              <a:defRPr sz="1800"/>
            </a:lvl3pPr>
            <a:lvl4pPr marL="1828800" lvl="3" indent="-284480" algn="l">
              <a:lnSpc>
                <a:spcPct val="100000"/>
              </a:lnSpc>
              <a:spcBef>
                <a:spcPts val="320"/>
              </a:spcBef>
              <a:spcAft>
                <a:spcPts val="0"/>
              </a:spcAft>
              <a:buSzPts val="880"/>
              <a:buChar char="■"/>
              <a:defRPr sz="1600"/>
            </a:lvl4pPr>
            <a:lvl5pPr marL="2286000" lvl="4" indent="-279400" algn="l">
              <a:lnSpc>
                <a:spcPct val="100000"/>
              </a:lnSpc>
              <a:spcBef>
                <a:spcPts val="320"/>
              </a:spcBef>
              <a:spcAft>
                <a:spcPts val="0"/>
              </a:spcAft>
              <a:buSzPts val="800"/>
              <a:buChar char="■"/>
              <a:defRPr sz="1600"/>
            </a:lvl5pPr>
            <a:lvl6pPr marL="2743200" lvl="5" indent="-279400" algn="l">
              <a:lnSpc>
                <a:spcPct val="100000"/>
              </a:lnSpc>
              <a:spcBef>
                <a:spcPts val="320"/>
              </a:spcBef>
              <a:spcAft>
                <a:spcPts val="0"/>
              </a:spcAft>
              <a:buSzPts val="800"/>
              <a:buChar char="■"/>
              <a:defRPr sz="1600"/>
            </a:lvl6pPr>
            <a:lvl7pPr marL="3200400" lvl="6" indent="-279400" algn="l">
              <a:lnSpc>
                <a:spcPct val="100000"/>
              </a:lnSpc>
              <a:spcBef>
                <a:spcPts val="320"/>
              </a:spcBef>
              <a:spcAft>
                <a:spcPts val="0"/>
              </a:spcAft>
              <a:buSzPts val="800"/>
              <a:buChar char="■"/>
              <a:defRPr sz="1600"/>
            </a:lvl7pPr>
            <a:lvl8pPr marL="3657600" lvl="7" indent="-279400" algn="l">
              <a:lnSpc>
                <a:spcPct val="100000"/>
              </a:lnSpc>
              <a:spcBef>
                <a:spcPts val="320"/>
              </a:spcBef>
              <a:spcAft>
                <a:spcPts val="0"/>
              </a:spcAft>
              <a:buSzPts val="800"/>
              <a:buChar char="■"/>
              <a:defRPr sz="1600"/>
            </a:lvl8pPr>
            <a:lvl9pPr marL="4114800" lvl="8" indent="-279400" algn="l">
              <a:lnSpc>
                <a:spcPct val="100000"/>
              </a:lnSpc>
              <a:spcBef>
                <a:spcPts val="320"/>
              </a:spcBef>
              <a:spcAft>
                <a:spcPts val="0"/>
              </a:spcAft>
              <a:buSzPts val="800"/>
              <a:buChar char="■"/>
              <a:defRPr sz="1600"/>
            </a:lvl9pPr>
          </a:lstStyle>
          <a:p>
            <a:endParaRPr/>
          </a:p>
        </p:txBody>
      </p:sp>
      <p:sp>
        <p:nvSpPr>
          <p:cNvPr id="42" name="Google Shape;42;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SzPts val="1440"/>
              <a:buNone/>
              <a:defRPr sz="2400" b="1"/>
            </a:lvl1pPr>
            <a:lvl2pPr marL="914400" lvl="1" indent="-228600" algn="l">
              <a:lnSpc>
                <a:spcPct val="100000"/>
              </a:lnSpc>
              <a:spcBef>
                <a:spcPts val="400"/>
              </a:spcBef>
              <a:spcAft>
                <a:spcPts val="0"/>
              </a:spcAft>
              <a:buSzPts val="800"/>
              <a:buNone/>
              <a:defRPr sz="2000" b="1"/>
            </a:lvl2pPr>
            <a:lvl3pPr marL="1371600" lvl="2" indent="-228600" algn="l">
              <a:lnSpc>
                <a:spcPct val="100000"/>
              </a:lnSpc>
              <a:spcBef>
                <a:spcPts val="360"/>
              </a:spcBef>
              <a:spcAft>
                <a:spcPts val="0"/>
              </a:spcAft>
              <a:buSzPts val="540"/>
              <a:buNone/>
              <a:defRPr sz="1800" b="1"/>
            </a:lvl3pPr>
            <a:lvl4pPr marL="1828800" lvl="3" indent="-228600" algn="l">
              <a:lnSpc>
                <a:spcPct val="100000"/>
              </a:lnSpc>
              <a:spcBef>
                <a:spcPts val="320"/>
              </a:spcBef>
              <a:spcAft>
                <a:spcPts val="0"/>
              </a:spcAft>
              <a:buSzPts val="880"/>
              <a:buNone/>
              <a:defRPr sz="1600" b="1"/>
            </a:lvl4pPr>
            <a:lvl5pPr marL="2286000" lvl="4" indent="-228600" algn="l">
              <a:lnSpc>
                <a:spcPct val="100000"/>
              </a:lnSpc>
              <a:spcBef>
                <a:spcPts val="320"/>
              </a:spcBef>
              <a:spcAft>
                <a:spcPts val="0"/>
              </a:spcAft>
              <a:buSzPts val="800"/>
              <a:buNone/>
              <a:defRPr sz="1600" b="1"/>
            </a:lvl5pPr>
            <a:lvl6pPr marL="2743200" lvl="5" indent="-228600" algn="l">
              <a:lnSpc>
                <a:spcPct val="100000"/>
              </a:lnSpc>
              <a:spcBef>
                <a:spcPts val="320"/>
              </a:spcBef>
              <a:spcAft>
                <a:spcPts val="0"/>
              </a:spcAft>
              <a:buSzPts val="800"/>
              <a:buNone/>
              <a:defRPr sz="1600" b="1"/>
            </a:lvl6pPr>
            <a:lvl7pPr marL="3200400" lvl="6" indent="-228600" algn="l">
              <a:lnSpc>
                <a:spcPct val="100000"/>
              </a:lnSpc>
              <a:spcBef>
                <a:spcPts val="320"/>
              </a:spcBef>
              <a:spcAft>
                <a:spcPts val="0"/>
              </a:spcAft>
              <a:buSzPts val="800"/>
              <a:buNone/>
              <a:defRPr sz="1600" b="1"/>
            </a:lvl7pPr>
            <a:lvl8pPr marL="3657600" lvl="7" indent="-228600" algn="l">
              <a:lnSpc>
                <a:spcPct val="100000"/>
              </a:lnSpc>
              <a:spcBef>
                <a:spcPts val="320"/>
              </a:spcBef>
              <a:spcAft>
                <a:spcPts val="0"/>
              </a:spcAft>
              <a:buSzPts val="800"/>
              <a:buNone/>
              <a:defRPr sz="1600" b="1"/>
            </a:lvl8pPr>
            <a:lvl9pPr marL="4114800" lvl="8" indent="-228600" algn="l">
              <a:lnSpc>
                <a:spcPct val="100000"/>
              </a:lnSpc>
              <a:spcBef>
                <a:spcPts val="320"/>
              </a:spcBef>
              <a:spcAft>
                <a:spcPts val="0"/>
              </a:spcAft>
              <a:buSzPts val="800"/>
              <a:buNone/>
              <a:defRPr sz="1600" b="1"/>
            </a:lvl9pPr>
          </a:lstStyle>
          <a:p>
            <a:endParaRPr/>
          </a:p>
        </p:txBody>
      </p:sp>
      <p:sp>
        <p:nvSpPr>
          <p:cNvPr id="43" name="Google Shape;43;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480"/>
              </a:spcBef>
              <a:spcAft>
                <a:spcPts val="0"/>
              </a:spcAft>
              <a:buSzPts val="1440"/>
              <a:buChar char="■"/>
              <a:defRPr sz="2400"/>
            </a:lvl1pPr>
            <a:lvl2pPr marL="914400" lvl="1" indent="-279400" algn="l">
              <a:lnSpc>
                <a:spcPct val="100000"/>
              </a:lnSpc>
              <a:spcBef>
                <a:spcPts val="400"/>
              </a:spcBef>
              <a:spcAft>
                <a:spcPts val="0"/>
              </a:spcAft>
              <a:buSzPts val="800"/>
              <a:buChar char="■"/>
              <a:defRPr sz="2000"/>
            </a:lvl2pPr>
            <a:lvl3pPr marL="1371600" lvl="2" indent="-262889" algn="l">
              <a:lnSpc>
                <a:spcPct val="100000"/>
              </a:lnSpc>
              <a:spcBef>
                <a:spcPts val="360"/>
              </a:spcBef>
              <a:spcAft>
                <a:spcPts val="0"/>
              </a:spcAft>
              <a:buSzPts val="540"/>
              <a:buChar char="■"/>
              <a:defRPr sz="1800"/>
            </a:lvl3pPr>
            <a:lvl4pPr marL="1828800" lvl="3" indent="-284480" algn="l">
              <a:lnSpc>
                <a:spcPct val="100000"/>
              </a:lnSpc>
              <a:spcBef>
                <a:spcPts val="320"/>
              </a:spcBef>
              <a:spcAft>
                <a:spcPts val="0"/>
              </a:spcAft>
              <a:buSzPts val="880"/>
              <a:buChar char="■"/>
              <a:defRPr sz="1600"/>
            </a:lvl4pPr>
            <a:lvl5pPr marL="2286000" lvl="4" indent="-279400" algn="l">
              <a:lnSpc>
                <a:spcPct val="100000"/>
              </a:lnSpc>
              <a:spcBef>
                <a:spcPts val="320"/>
              </a:spcBef>
              <a:spcAft>
                <a:spcPts val="0"/>
              </a:spcAft>
              <a:buSzPts val="800"/>
              <a:buChar char="■"/>
              <a:defRPr sz="1600"/>
            </a:lvl5pPr>
            <a:lvl6pPr marL="2743200" lvl="5" indent="-279400" algn="l">
              <a:lnSpc>
                <a:spcPct val="100000"/>
              </a:lnSpc>
              <a:spcBef>
                <a:spcPts val="320"/>
              </a:spcBef>
              <a:spcAft>
                <a:spcPts val="0"/>
              </a:spcAft>
              <a:buSzPts val="800"/>
              <a:buChar char="■"/>
              <a:defRPr sz="1600"/>
            </a:lvl6pPr>
            <a:lvl7pPr marL="3200400" lvl="6" indent="-279400" algn="l">
              <a:lnSpc>
                <a:spcPct val="100000"/>
              </a:lnSpc>
              <a:spcBef>
                <a:spcPts val="320"/>
              </a:spcBef>
              <a:spcAft>
                <a:spcPts val="0"/>
              </a:spcAft>
              <a:buSzPts val="800"/>
              <a:buChar char="■"/>
              <a:defRPr sz="1600"/>
            </a:lvl7pPr>
            <a:lvl8pPr marL="3657600" lvl="7" indent="-279400" algn="l">
              <a:lnSpc>
                <a:spcPct val="100000"/>
              </a:lnSpc>
              <a:spcBef>
                <a:spcPts val="320"/>
              </a:spcBef>
              <a:spcAft>
                <a:spcPts val="0"/>
              </a:spcAft>
              <a:buSzPts val="800"/>
              <a:buChar char="■"/>
              <a:defRPr sz="1600"/>
            </a:lvl8pPr>
            <a:lvl9pPr marL="4114800" lvl="8" indent="-279400" algn="l">
              <a:lnSpc>
                <a:spcPct val="100000"/>
              </a:lnSpc>
              <a:spcBef>
                <a:spcPts val="320"/>
              </a:spcBef>
              <a:spcAft>
                <a:spcPts val="0"/>
              </a:spcAft>
              <a:buSzPts val="800"/>
              <a:buChar char="■"/>
              <a:defRPr sz="1600"/>
            </a:lvl9pPr>
          </a:lstStyle>
          <a:p>
            <a:endParaRPr/>
          </a:p>
        </p:txBody>
      </p:sp>
      <p:sp>
        <p:nvSpPr>
          <p:cNvPr id="44" name="Google Shape;44;p6"/>
          <p:cNvSpPr txBox="1">
            <a:spLocks noGrp="1"/>
          </p:cNvSpPr>
          <p:nvPr>
            <p:ph type="sldNum" idx="12"/>
          </p:nvPr>
        </p:nvSpPr>
        <p:spPr>
          <a:xfrm>
            <a:off x="8451850" y="6640513"/>
            <a:ext cx="352425" cy="222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211138" y="192088"/>
            <a:ext cx="8721725" cy="51911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sldNum" idx="12"/>
          </p:nvPr>
        </p:nvSpPr>
        <p:spPr>
          <a:xfrm>
            <a:off x="8451850" y="6640513"/>
            <a:ext cx="352425" cy="222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8"/>
          <p:cNvSpPr txBox="1">
            <a:spLocks noGrp="1"/>
          </p:cNvSpPr>
          <p:nvPr>
            <p:ph type="sldNum" idx="12"/>
          </p:nvPr>
        </p:nvSpPr>
        <p:spPr>
          <a:xfrm>
            <a:off x="8451850" y="6640513"/>
            <a:ext cx="352425" cy="222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0"/>
        <p:cNvGrpSpPr/>
        <p:nvPr/>
      </p:nvGrpSpPr>
      <p:grpSpPr>
        <a:xfrm>
          <a:off x="0" y="0"/>
          <a:ext cx="0" cy="0"/>
          <a:chOff x="0" y="0"/>
          <a:chExt cx="0" cy="0"/>
        </a:xfrm>
      </p:grpSpPr>
      <p:sp>
        <p:nvSpPr>
          <p:cNvPr id="51" name="Google Shape;51;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350520" algn="l">
              <a:lnSpc>
                <a:spcPct val="100000"/>
              </a:lnSpc>
              <a:spcBef>
                <a:spcPts val="640"/>
              </a:spcBef>
              <a:spcAft>
                <a:spcPts val="0"/>
              </a:spcAft>
              <a:buSzPts val="1920"/>
              <a:buChar char="■"/>
              <a:defRPr sz="3200"/>
            </a:lvl1pPr>
            <a:lvl2pPr marL="914400" lvl="1" indent="-299719" algn="l">
              <a:lnSpc>
                <a:spcPct val="100000"/>
              </a:lnSpc>
              <a:spcBef>
                <a:spcPts val="560"/>
              </a:spcBef>
              <a:spcAft>
                <a:spcPts val="0"/>
              </a:spcAft>
              <a:buSzPts val="1120"/>
              <a:buChar char="■"/>
              <a:defRPr sz="2800"/>
            </a:lvl2pPr>
            <a:lvl3pPr marL="1371600" lvl="2" indent="-274319" algn="l">
              <a:lnSpc>
                <a:spcPct val="100000"/>
              </a:lnSpc>
              <a:spcBef>
                <a:spcPts val="480"/>
              </a:spcBef>
              <a:spcAft>
                <a:spcPts val="0"/>
              </a:spcAft>
              <a:buSzPts val="720"/>
              <a:buChar char="■"/>
              <a:defRPr sz="2400"/>
            </a:lvl3pPr>
            <a:lvl4pPr marL="1828800" lvl="3" indent="-298450" algn="l">
              <a:lnSpc>
                <a:spcPct val="100000"/>
              </a:lnSpc>
              <a:spcBef>
                <a:spcPts val="400"/>
              </a:spcBef>
              <a:spcAft>
                <a:spcPts val="0"/>
              </a:spcAft>
              <a:buSzPts val="1100"/>
              <a:buChar char="■"/>
              <a:defRPr sz="2000"/>
            </a:lvl4pPr>
            <a:lvl5pPr marL="2286000" lvl="4" indent="-292100" algn="l">
              <a:lnSpc>
                <a:spcPct val="100000"/>
              </a:lnSpc>
              <a:spcBef>
                <a:spcPts val="400"/>
              </a:spcBef>
              <a:spcAft>
                <a:spcPts val="0"/>
              </a:spcAft>
              <a:buSzPts val="1000"/>
              <a:buChar char="■"/>
              <a:defRPr sz="2000"/>
            </a:lvl5pPr>
            <a:lvl6pPr marL="2743200" lvl="5" indent="-292100" algn="l">
              <a:lnSpc>
                <a:spcPct val="100000"/>
              </a:lnSpc>
              <a:spcBef>
                <a:spcPts val="400"/>
              </a:spcBef>
              <a:spcAft>
                <a:spcPts val="0"/>
              </a:spcAft>
              <a:buSzPts val="1000"/>
              <a:buChar char="■"/>
              <a:defRPr sz="2000"/>
            </a:lvl6pPr>
            <a:lvl7pPr marL="3200400" lvl="6" indent="-292100" algn="l">
              <a:lnSpc>
                <a:spcPct val="100000"/>
              </a:lnSpc>
              <a:spcBef>
                <a:spcPts val="400"/>
              </a:spcBef>
              <a:spcAft>
                <a:spcPts val="0"/>
              </a:spcAft>
              <a:buSzPts val="1000"/>
              <a:buChar char="■"/>
              <a:defRPr sz="2000"/>
            </a:lvl7pPr>
            <a:lvl8pPr marL="3657600" lvl="7" indent="-292100" algn="l">
              <a:lnSpc>
                <a:spcPct val="100000"/>
              </a:lnSpc>
              <a:spcBef>
                <a:spcPts val="400"/>
              </a:spcBef>
              <a:spcAft>
                <a:spcPts val="0"/>
              </a:spcAft>
              <a:buSzPts val="1000"/>
              <a:buChar char="■"/>
              <a:defRPr sz="2000"/>
            </a:lvl8pPr>
            <a:lvl9pPr marL="4114800" lvl="8" indent="-292100" algn="l">
              <a:lnSpc>
                <a:spcPct val="100000"/>
              </a:lnSpc>
              <a:spcBef>
                <a:spcPts val="400"/>
              </a:spcBef>
              <a:spcAft>
                <a:spcPts val="0"/>
              </a:spcAft>
              <a:buSzPts val="1000"/>
              <a:buChar char="■"/>
              <a:defRPr sz="2000"/>
            </a:lvl9pPr>
          </a:lstStyle>
          <a:p>
            <a:endParaRPr/>
          </a:p>
        </p:txBody>
      </p:sp>
      <p:sp>
        <p:nvSpPr>
          <p:cNvPr id="53" name="Google Shape;53;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SzPts val="840"/>
              <a:buNone/>
              <a:defRPr sz="1400"/>
            </a:lvl1pPr>
            <a:lvl2pPr marL="914400" lvl="1" indent="-228600" algn="l">
              <a:lnSpc>
                <a:spcPct val="100000"/>
              </a:lnSpc>
              <a:spcBef>
                <a:spcPts val="240"/>
              </a:spcBef>
              <a:spcAft>
                <a:spcPts val="0"/>
              </a:spcAft>
              <a:buSzPts val="480"/>
              <a:buNone/>
              <a:defRPr sz="1200"/>
            </a:lvl2pPr>
            <a:lvl3pPr marL="1371600" lvl="2" indent="-228600" algn="l">
              <a:lnSpc>
                <a:spcPct val="100000"/>
              </a:lnSpc>
              <a:spcBef>
                <a:spcPts val="200"/>
              </a:spcBef>
              <a:spcAft>
                <a:spcPts val="0"/>
              </a:spcAft>
              <a:buSzPts val="300"/>
              <a:buNone/>
              <a:defRPr sz="1000"/>
            </a:lvl3pPr>
            <a:lvl4pPr marL="1828800" lvl="3" indent="-228600" algn="l">
              <a:lnSpc>
                <a:spcPct val="100000"/>
              </a:lnSpc>
              <a:spcBef>
                <a:spcPts val="180"/>
              </a:spcBef>
              <a:spcAft>
                <a:spcPts val="0"/>
              </a:spcAft>
              <a:buSzPts val="495"/>
              <a:buNone/>
              <a:defRPr sz="900"/>
            </a:lvl4pPr>
            <a:lvl5pPr marL="2286000" lvl="4" indent="-228600" algn="l">
              <a:lnSpc>
                <a:spcPct val="100000"/>
              </a:lnSpc>
              <a:spcBef>
                <a:spcPts val="180"/>
              </a:spcBef>
              <a:spcAft>
                <a:spcPts val="0"/>
              </a:spcAft>
              <a:buSzPts val="450"/>
              <a:buNone/>
              <a:defRPr sz="900"/>
            </a:lvl5pPr>
            <a:lvl6pPr marL="2743200" lvl="5" indent="-228600" algn="l">
              <a:lnSpc>
                <a:spcPct val="100000"/>
              </a:lnSpc>
              <a:spcBef>
                <a:spcPts val="180"/>
              </a:spcBef>
              <a:spcAft>
                <a:spcPts val="0"/>
              </a:spcAft>
              <a:buSzPts val="450"/>
              <a:buNone/>
              <a:defRPr sz="900"/>
            </a:lvl6pPr>
            <a:lvl7pPr marL="3200400" lvl="6" indent="-228600" algn="l">
              <a:lnSpc>
                <a:spcPct val="100000"/>
              </a:lnSpc>
              <a:spcBef>
                <a:spcPts val="180"/>
              </a:spcBef>
              <a:spcAft>
                <a:spcPts val="0"/>
              </a:spcAft>
              <a:buSzPts val="450"/>
              <a:buNone/>
              <a:defRPr sz="900"/>
            </a:lvl7pPr>
            <a:lvl8pPr marL="3657600" lvl="7" indent="-228600" algn="l">
              <a:lnSpc>
                <a:spcPct val="100000"/>
              </a:lnSpc>
              <a:spcBef>
                <a:spcPts val="180"/>
              </a:spcBef>
              <a:spcAft>
                <a:spcPts val="0"/>
              </a:spcAft>
              <a:buSzPts val="450"/>
              <a:buNone/>
              <a:defRPr sz="900"/>
            </a:lvl8pPr>
            <a:lvl9pPr marL="4114800" lvl="8" indent="-228600" algn="l">
              <a:lnSpc>
                <a:spcPct val="100000"/>
              </a:lnSpc>
              <a:spcBef>
                <a:spcPts val="180"/>
              </a:spcBef>
              <a:spcAft>
                <a:spcPts val="0"/>
              </a:spcAft>
              <a:buSzPts val="450"/>
              <a:buNone/>
              <a:defRPr sz="900"/>
            </a:lvl9pPr>
          </a:lstStyle>
          <a:p>
            <a:endParaRPr/>
          </a:p>
        </p:txBody>
      </p:sp>
      <p:sp>
        <p:nvSpPr>
          <p:cNvPr id="54" name="Google Shape;54;p9"/>
          <p:cNvSpPr txBox="1">
            <a:spLocks noGrp="1"/>
          </p:cNvSpPr>
          <p:nvPr>
            <p:ph type="sldNum" idx="12"/>
          </p:nvPr>
        </p:nvSpPr>
        <p:spPr>
          <a:xfrm>
            <a:off x="8451850" y="6640513"/>
            <a:ext cx="352425" cy="222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5"/>
        <p:cNvGrpSpPr/>
        <p:nvPr/>
      </p:nvGrpSpPr>
      <p:grpSpPr>
        <a:xfrm>
          <a:off x="0" y="0"/>
          <a:ext cx="0" cy="0"/>
          <a:chOff x="0" y="0"/>
          <a:chExt cx="0" cy="0"/>
        </a:xfrm>
      </p:grpSpPr>
      <p:sp>
        <p:nvSpPr>
          <p:cNvPr id="56" name="Google Shape;5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40"/>
              </a:spcBef>
              <a:spcAft>
                <a:spcPts val="0"/>
              </a:spcAft>
              <a:buClr>
                <a:schemeClr val="folHlink"/>
              </a:buClr>
              <a:buSzPts val="1920"/>
              <a:buFont typeface="Noto Sans Symbols"/>
              <a:buNone/>
              <a:defRPr sz="3200" b="0" i="0" u="none" strike="noStrike" cap="none">
                <a:solidFill>
                  <a:schemeClr val="dk1"/>
                </a:solidFill>
                <a:latin typeface="Tahoma"/>
                <a:ea typeface="Tahoma"/>
                <a:cs typeface="Tahoma"/>
                <a:sym typeface="Tahoma"/>
              </a:defRPr>
            </a:lvl1pPr>
            <a:lvl2pPr marR="0" lvl="1" algn="l" rtl="0">
              <a:lnSpc>
                <a:spcPct val="100000"/>
              </a:lnSpc>
              <a:spcBef>
                <a:spcPts val="560"/>
              </a:spcBef>
              <a:spcAft>
                <a:spcPts val="0"/>
              </a:spcAft>
              <a:buClr>
                <a:srgbClr val="CC00FF"/>
              </a:buClr>
              <a:buSzPts val="1120"/>
              <a:buFont typeface="Noto Sans Symbols"/>
              <a:buNone/>
              <a:defRPr sz="2800" b="0" i="0" u="none" strike="noStrike" cap="none">
                <a:solidFill>
                  <a:schemeClr val="dk1"/>
                </a:solidFill>
                <a:latin typeface="Tahoma"/>
                <a:ea typeface="Tahoma"/>
                <a:cs typeface="Tahoma"/>
                <a:sym typeface="Tahoma"/>
              </a:defRPr>
            </a:lvl2pPr>
            <a:lvl3pPr marR="0" lvl="2" algn="l" rtl="0">
              <a:lnSpc>
                <a:spcPct val="100000"/>
              </a:lnSpc>
              <a:spcBef>
                <a:spcPts val="480"/>
              </a:spcBef>
              <a:spcAft>
                <a:spcPts val="0"/>
              </a:spcAft>
              <a:buClr>
                <a:schemeClr val="folHlink"/>
              </a:buClr>
              <a:buSzPts val="720"/>
              <a:buFont typeface="Noto Sans Symbols"/>
              <a:buNone/>
              <a:defRPr sz="2400" b="0" i="0" u="none" strike="noStrike" cap="none">
                <a:solidFill>
                  <a:schemeClr val="dk1"/>
                </a:solidFill>
                <a:latin typeface="Tahoma"/>
                <a:ea typeface="Tahoma"/>
                <a:cs typeface="Tahoma"/>
                <a:sym typeface="Tahoma"/>
              </a:defRPr>
            </a:lvl3pPr>
            <a:lvl4pPr marR="0" lvl="3" algn="l" rtl="0">
              <a:lnSpc>
                <a:spcPct val="100000"/>
              </a:lnSpc>
              <a:spcBef>
                <a:spcPts val="400"/>
              </a:spcBef>
              <a:spcAft>
                <a:spcPts val="0"/>
              </a:spcAft>
              <a:buClr>
                <a:schemeClr val="accent2"/>
              </a:buClr>
              <a:buSzPts val="1100"/>
              <a:buFont typeface="Noto Sans Symbols"/>
              <a:buNone/>
              <a:defRPr sz="2000" b="0" i="0" u="none" strike="noStrike" cap="none">
                <a:solidFill>
                  <a:schemeClr val="dk1"/>
                </a:solidFill>
                <a:latin typeface="Tahoma"/>
                <a:ea typeface="Tahoma"/>
                <a:cs typeface="Tahoma"/>
                <a:sym typeface="Tahoma"/>
              </a:defRPr>
            </a:lvl4pPr>
            <a:lvl5pPr marR="0" lvl="4" algn="l" rtl="0">
              <a:lnSpc>
                <a:spcPct val="100000"/>
              </a:lnSpc>
              <a:spcBef>
                <a:spcPts val="400"/>
              </a:spcBef>
              <a:spcAft>
                <a:spcPts val="0"/>
              </a:spcAft>
              <a:buClr>
                <a:schemeClr val="accent1"/>
              </a:buClr>
              <a:buSzPts val="1000"/>
              <a:buFont typeface="Noto Sans Symbols"/>
              <a:buNone/>
              <a:defRPr sz="2000" b="0" i="0" u="none" strike="noStrike" cap="none">
                <a:solidFill>
                  <a:schemeClr val="dk1"/>
                </a:solidFill>
                <a:latin typeface="Tahoma"/>
                <a:ea typeface="Tahoma"/>
                <a:cs typeface="Tahoma"/>
                <a:sym typeface="Tahoma"/>
              </a:defRPr>
            </a:lvl5pPr>
            <a:lvl6pPr marR="0" lvl="5" algn="l" rtl="0">
              <a:lnSpc>
                <a:spcPct val="100000"/>
              </a:lnSpc>
              <a:spcBef>
                <a:spcPts val="400"/>
              </a:spcBef>
              <a:spcAft>
                <a:spcPts val="0"/>
              </a:spcAft>
              <a:buClr>
                <a:schemeClr val="accent1"/>
              </a:buClr>
              <a:buSzPts val="1000"/>
              <a:buFont typeface="Noto Sans Symbols"/>
              <a:buNone/>
              <a:defRPr sz="2000" b="0" i="0" u="none" strike="noStrike" cap="none">
                <a:solidFill>
                  <a:schemeClr val="dk1"/>
                </a:solidFill>
                <a:latin typeface="Tahoma"/>
                <a:ea typeface="Tahoma"/>
                <a:cs typeface="Tahoma"/>
                <a:sym typeface="Tahoma"/>
              </a:defRPr>
            </a:lvl6pPr>
            <a:lvl7pPr marR="0" lvl="6" algn="l" rtl="0">
              <a:lnSpc>
                <a:spcPct val="100000"/>
              </a:lnSpc>
              <a:spcBef>
                <a:spcPts val="400"/>
              </a:spcBef>
              <a:spcAft>
                <a:spcPts val="0"/>
              </a:spcAft>
              <a:buClr>
                <a:schemeClr val="accent1"/>
              </a:buClr>
              <a:buSzPts val="1000"/>
              <a:buFont typeface="Noto Sans Symbols"/>
              <a:buNone/>
              <a:defRPr sz="2000" b="0" i="0" u="none" strike="noStrike" cap="none">
                <a:solidFill>
                  <a:schemeClr val="dk1"/>
                </a:solidFill>
                <a:latin typeface="Tahoma"/>
                <a:ea typeface="Tahoma"/>
                <a:cs typeface="Tahoma"/>
                <a:sym typeface="Tahoma"/>
              </a:defRPr>
            </a:lvl7pPr>
            <a:lvl8pPr marR="0" lvl="7" algn="l" rtl="0">
              <a:lnSpc>
                <a:spcPct val="100000"/>
              </a:lnSpc>
              <a:spcBef>
                <a:spcPts val="400"/>
              </a:spcBef>
              <a:spcAft>
                <a:spcPts val="0"/>
              </a:spcAft>
              <a:buClr>
                <a:schemeClr val="accent1"/>
              </a:buClr>
              <a:buSzPts val="1000"/>
              <a:buFont typeface="Noto Sans Symbols"/>
              <a:buNone/>
              <a:defRPr sz="2000" b="0" i="0" u="none" strike="noStrike" cap="none">
                <a:solidFill>
                  <a:schemeClr val="dk1"/>
                </a:solidFill>
                <a:latin typeface="Tahoma"/>
                <a:ea typeface="Tahoma"/>
                <a:cs typeface="Tahoma"/>
                <a:sym typeface="Tahoma"/>
              </a:defRPr>
            </a:lvl8pPr>
            <a:lvl9pPr marR="0" lvl="8" algn="l" rtl="0">
              <a:lnSpc>
                <a:spcPct val="100000"/>
              </a:lnSpc>
              <a:spcBef>
                <a:spcPts val="400"/>
              </a:spcBef>
              <a:spcAft>
                <a:spcPts val="0"/>
              </a:spcAft>
              <a:buClr>
                <a:schemeClr val="accent1"/>
              </a:buClr>
              <a:buSzPts val="1000"/>
              <a:buFont typeface="Noto Sans Symbols"/>
              <a:buNone/>
              <a:defRPr sz="2000" b="0" i="0" u="none" strike="noStrike" cap="none">
                <a:solidFill>
                  <a:schemeClr val="dk1"/>
                </a:solidFill>
                <a:latin typeface="Tahoma"/>
                <a:ea typeface="Tahoma"/>
                <a:cs typeface="Tahoma"/>
                <a:sym typeface="Tahoma"/>
              </a:defRPr>
            </a:lvl9pPr>
          </a:lstStyle>
          <a:p>
            <a:endParaRPr/>
          </a:p>
        </p:txBody>
      </p:sp>
      <p:sp>
        <p:nvSpPr>
          <p:cNvPr id="58" name="Google Shape;5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SzPts val="840"/>
              <a:buNone/>
              <a:defRPr sz="1400"/>
            </a:lvl1pPr>
            <a:lvl2pPr marL="914400" lvl="1" indent="-228600" algn="l">
              <a:lnSpc>
                <a:spcPct val="100000"/>
              </a:lnSpc>
              <a:spcBef>
                <a:spcPts val="240"/>
              </a:spcBef>
              <a:spcAft>
                <a:spcPts val="0"/>
              </a:spcAft>
              <a:buSzPts val="480"/>
              <a:buNone/>
              <a:defRPr sz="1200"/>
            </a:lvl2pPr>
            <a:lvl3pPr marL="1371600" lvl="2" indent="-228600" algn="l">
              <a:lnSpc>
                <a:spcPct val="100000"/>
              </a:lnSpc>
              <a:spcBef>
                <a:spcPts val="200"/>
              </a:spcBef>
              <a:spcAft>
                <a:spcPts val="0"/>
              </a:spcAft>
              <a:buSzPts val="300"/>
              <a:buNone/>
              <a:defRPr sz="1000"/>
            </a:lvl3pPr>
            <a:lvl4pPr marL="1828800" lvl="3" indent="-228600" algn="l">
              <a:lnSpc>
                <a:spcPct val="100000"/>
              </a:lnSpc>
              <a:spcBef>
                <a:spcPts val="180"/>
              </a:spcBef>
              <a:spcAft>
                <a:spcPts val="0"/>
              </a:spcAft>
              <a:buSzPts val="495"/>
              <a:buNone/>
              <a:defRPr sz="900"/>
            </a:lvl4pPr>
            <a:lvl5pPr marL="2286000" lvl="4" indent="-228600" algn="l">
              <a:lnSpc>
                <a:spcPct val="100000"/>
              </a:lnSpc>
              <a:spcBef>
                <a:spcPts val="180"/>
              </a:spcBef>
              <a:spcAft>
                <a:spcPts val="0"/>
              </a:spcAft>
              <a:buSzPts val="450"/>
              <a:buNone/>
              <a:defRPr sz="900"/>
            </a:lvl5pPr>
            <a:lvl6pPr marL="2743200" lvl="5" indent="-228600" algn="l">
              <a:lnSpc>
                <a:spcPct val="100000"/>
              </a:lnSpc>
              <a:spcBef>
                <a:spcPts val="180"/>
              </a:spcBef>
              <a:spcAft>
                <a:spcPts val="0"/>
              </a:spcAft>
              <a:buSzPts val="450"/>
              <a:buNone/>
              <a:defRPr sz="900"/>
            </a:lvl6pPr>
            <a:lvl7pPr marL="3200400" lvl="6" indent="-228600" algn="l">
              <a:lnSpc>
                <a:spcPct val="100000"/>
              </a:lnSpc>
              <a:spcBef>
                <a:spcPts val="180"/>
              </a:spcBef>
              <a:spcAft>
                <a:spcPts val="0"/>
              </a:spcAft>
              <a:buSzPts val="450"/>
              <a:buNone/>
              <a:defRPr sz="900"/>
            </a:lvl7pPr>
            <a:lvl8pPr marL="3657600" lvl="7" indent="-228600" algn="l">
              <a:lnSpc>
                <a:spcPct val="100000"/>
              </a:lnSpc>
              <a:spcBef>
                <a:spcPts val="180"/>
              </a:spcBef>
              <a:spcAft>
                <a:spcPts val="0"/>
              </a:spcAft>
              <a:buSzPts val="450"/>
              <a:buNone/>
              <a:defRPr sz="900"/>
            </a:lvl8pPr>
            <a:lvl9pPr marL="4114800" lvl="8" indent="-228600" algn="l">
              <a:lnSpc>
                <a:spcPct val="100000"/>
              </a:lnSpc>
              <a:spcBef>
                <a:spcPts val="180"/>
              </a:spcBef>
              <a:spcAft>
                <a:spcPts val="0"/>
              </a:spcAft>
              <a:buSzPts val="450"/>
              <a:buNone/>
              <a:defRPr sz="900"/>
            </a:lvl9pPr>
          </a:lstStyle>
          <a:p>
            <a:endParaRPr/>
          </a:p>
        </p:txBody>
      </p:sp>
      <p:sp>
        <p:nvSpPr>
          <p:cNvPr id="59" name="Google Shape;59;p10"/>
          <p:cNvSpPr txBox="1">
            <a:spLocks noGrp="1"/>
          </p:cNvSpPr>
          <p:nvPr>
            <p:ph type="sldNum" idx="12"/>
          </p:nvPr>
        </p:nvSpPr>
        <p:spPr>
          <a:xfrm>
            <a:off x="8451850" y="6640513"/>
            <a:ext cx="352425" cy="222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body" idx="1"/>
          </p:nvPr>
        </p:nvSpPr>
        <p:spPr>
          <a:xfrm>
            <a:off x="211138" y="761999"/>
            <a:ext cx="8704262" cy="5598161"/>
          </a:xfrm>
          <a:prstGeom prst="rect">
            <a:avLst/>
          </a:prstGeom>
          <a:noFill/>
          <a:ln>
            <a:noFill/>
          </a:ln>
        </p:spPr>
        <p:txBody>
          <a:bodyPr spcFirstLastPara="1" wrap="square" lIns="91425" tIns="45700" rIns="91425" bIns="45700" anchor="t" anchorCtr="0">
            <a:noAutofit/>
          </a:bodyPr>
          <a:lstStyle>
            <a:lvl1pPr marL="457200" marR="0" lvl="0" indent="-335280" algn="l" rtl="0">
              <a:lnSpc>
                <a:spcPct val="100000"/>
              </a:lnSpc>
              <a:spcBef>
                <a:spcPts val="560"/>
              </a:spcBef>
              <a:spcAft>
                <a:spcPts val="0"/>
              </a:spcAft>
              <a:buClr>
                <a:schemeClr val="folHlink"/>
              </a:buClr>
              <a:buSzPts val="1680"/>
              <a:buFont typeface="Noto Sans Symbols"/>
              <a:buChar char="■"/>
              <a:defRPr sz="2800" b="0" i="0" u="none" strike="noStrike" cap="none">
                <a:solidFill>
                  <a:schemeClr val="dk1"/>
                </a:solidFill>
                <a:latin typeface="Tahoma"/>
                <a:ea typeface="Tahoma"/>
                <a:cs typeface="Tahoma"/>
                <a:sym typeface="Tahoma"/>
              </a:defRPr>
            </a:lvl1pPr>
            <a:lvl2pPr marL="914400" marR="0" lvl="1" indent="-294640" algn="l" rtl="0">
              <a:lnSpc>
                <a:spcPct val="100000"/>
              </a:lnSpc>
              <a:spcBef>
                <a:spcPts val="520"/>
              </a:spcBef>
              <a:spcAft>
                <a:spcPts val="0"/>
              </a:spcAft>
              <a:buClr>
                <a:srgbClr val="CC00FF"/>
              </a:buClr>
              <a:buSzPts val="1040"/>
              <a:buFont typeface="Noto Sans Symbols"/>
              <a:buChar char="■"/>
              <a:defRPr sz="2600" b="0" i="0" u="none" strike="noStrike" cap="none">
                <a:solidFill>
                  <a:schemeClr val="dk1"/>
                </a:solidFill>
                <a:latin typeface="Tahoma"/>
                <a:ea typeface="Tahoma"/>
                <a:cs typeface="Tahoma"/>
                <a:sym typeface="Tahoma"/>
              </a:defRPr>
            </a:lvl2pPr>
            <a:lvl3pPr marL="1371600" marR="0" lvl="2" indent="-266700" algn="l" rtl="0">
              <a:lnSpc>
                <a:spcPct val="100000"/>
              </a:lnSpc>
              <a:spcBef>
                <a:spcPts val="400"/>
              </a:spcBef>
              <a:spcAft>
                <a:spcPts val="0"/>
              </a:spcAft>
              <a:buClr>
                <a:schemeClr val="folHlink"/>
              </a:buClr>
              <a:buSzPts val="600"/>
              <a:buFont typeface="Noto Sans Symbols"/>
              <a:buChar char="■"/>
              <a:defRPr sz="2000" b="0" i="0" u="none" strike="noStrike" cap="none">
                <a:solidFill>
                  <a:schemeClr val="dk1"/>
                </a:solidFill>
                <a:latin typeface="Tahoma"/>
                <a:ea typeface="Tahoma"/>
                <a:cs typeface="Tahoma"/>
                <a:sym typeface="Tahoma"/>
              </a:defRPr>
            </a:lvl3pPr>
            <a:lvl4pPr marL="1828800" marR="0" lvl="3" indent="-298450" algn="l" rtl="0">
              <a:lnSpc>
                <a:spcPct val="100000"/>
              </a:lnSpc>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lnSpc>
                <a:spcPct val="100000"/>
              </a:lnSpc>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292100" algn="l" rtl="0">
              <a:lnSpc>
                <a:spcPct val="100000"/>
              </a:lnSpc>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6pPr>
            <a:lvl7pPr marL="3200400" marR="0" lvl="6" indent="-292100" algn="l" rtl="0">
              <a:lnSpc>
                <a:spcPct val="100000"/>
              </a:lnSpc>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7pPr>
            <a:lvl8pPr marL="3657600" marR="0" lvl="7" indent="-292100" algn="l" rtl="0">
              <a:lnSpc>
                <a:spcPct val="100000"/>
              </a:lnSpc>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8pPr>
            <a:lvl9pPr marL="4114800" marR="0" lvl="8" indent="-292100" algn="l" rtl="0">
              <a:lnSpc>
                <a:spcPct val="100000"/>
              </a:lnSpc>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9pPr>
          </a:lstStyle>
          <a:p>
            <a:endParaRPr/>
          </a:p>
        </p:txBody>
      </p:sp>
      <p:pic>
        <p:nvPicPr>
          <p:cNvPr id="11" name="Google Shape;11;p1" descr="FOS_H"/>
          <p:cNvPicPr preferRelativeResize="0"/>
          <p:nvPr/>
        </p:nvPicPr>
        <p:blipFill rotWithShape="1">
          <a:blip r:embed="rId13">
            <a:alphaModFix/>
          </a:blip>
          <a:srcRect/>
          <a:stretch/>
        </p:blipFill>
        <p:spPr>
          <a:xfrm>
            <a:off x="8375650" y="6381750"/>
            <a:ext cx="593725" cy="300038"/>
          </a:xfrm>
          <a:prstGeom prst="rect">
            <a:avLst/>
          </a:prstGeom>
          <a:noFill/>
          <a:ln>
            <a:noFill/>
          </a:ln>
        </p:spPr>
      </p:pic>
      <p:sp>
        <p:nvSpPr>
          <p:cNvPr id="12" name="Google Shape;12;p1"/>
          <p:cNvSpPr/>
          <p:nvPr/>
        </p:nvSpPr>
        <p:spPr>
          <a:xfrm>
            <a:off x="0" y="6629400"/>
            <a:ext cx="9144000" cy="228600"/>
          </a:xfrm>
          <a:prstGeom prst="rect">
            <a:avLst/>
          </a:prstGeom>
          <a:solidFill>
            <a:srgbClr val="C692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115DA3"/>
              </a:solidFill>
              <a:latin typeface="Arial"/>
              <a:ea typeface="Arial"/>
              <a:cs typeface="Arial"/>
              <a:sym typeface="Arial"/>
            </a:endParaRPr>
          </a:p>
        </p:txBody>
      </p:sp>
      <p:sp>
        <p:nvSpPr>
          <p:cNvPr id="13" name="Google Shape;13;p1"/>
          <p:cNvSpPr/>
          <p:nvPr/>
        </p:nvSpPr>
        <p:spPr>
          <a:xfrm>
            <a:off x="123825" y="6624638"/>
            <a:ext cx="1179513" cy="231775"/>
          </a:xfrm>
          <a:prstGeom prst="rect">
            <a:avLst/>
          </a:prstGeom>
          <a:noFill/>
          <a:ln>
            <a:noFill/>
          </a:ln>
        </p:spPr>
        <p:txBody>
          <a:bodyPr spcFirstLastPara="1" wrap="square" lIns="0" tIns="45700" rIns="0" bIns="45700" anchor="t" anchorCtr="0">
            <a:noAutofit/>
          </a:bodyPr>
          <a:lstStyle/>
          <a:p>
            <a:pPr marL="0" marR="0" lvl="0" indent="0" algn="l" rtl="0">
              <a:lnSpc>
                <a:spcPct val="100000"/>
              </a:lnSpc>
              <a:spcBef>
                <a:spcPts val="0"/>
              </a:spcBef>
              <a:spcAft>
                <a:spcPts val="0"/>
              </a:spcAft>
              <a:buClr>
                <a:srgbClr val="000000"/>
              </a:buClr>
              <a:buSzPts val="800"/>
              <a:buFont typeface="Arial"/>
              <a:buNone/>
            </a:pPr>
            <a:r>
              <a:rPr lang="en-US" sz="800" b="1" i="0" u="none" strike="noStrike" cap="none">
                <a:solidFill>
                  <a:schemeClr val="dk1"/>
                </a:solidFill>
                <a:latin typeface="Arial"/>
                <a:ea typeface="Arial"/>
                <a:cs typeface="Arial"/>
                <a:sym typeface="Arial"/>
              </a:rPr>
              <a:t>ESD-IS213</a:t>
            </a:r>
            <a:endParaRPr sz="1400" b="0" i="0" u="none" strike="noStrike" cap="none">
              <a:solidFill>
                <a:srgbClr val="000000"/>
              </a:solidFill>
              <a:latin typeface="Arial"/>
              <a:ea typeface="Arial"/>
              <a:cs typeface="Arial"/>
              <a:sym typeface="Arial"/>
            </a:endParaRPr>
          </a:p>
        </p:txBody>
      </p:sp>
      <p:sp>
        <p:nvSpPr>
          <p:cNvPr id="14" name="Google Shape;14;p1"/>
          <p:cNvSpPr txBox="1">
            <a:spLocks noGrp="1"/>
          </p:cNvSpPr>
          <p:nvPr>
            <p:ph type="sldNum" idx="12"/>
          </p:nvPr>
        </p:nvSpPr>
        <p:spPr>
          <a:xfrm>
            <a:off x="8451850" y="6640513"/>
            <a:ext cx="352425" cy="22225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800"/>
              <a:buFont typeface="Arial"/>
              <a:buNone/>
              <a:defRPr sz="800" b="1"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15" name="Google Shape;15;p1" descr="sis"/>
          <p:cNvPicPr preferRelativeResize="0"/>
          <p:nvPr/>
        </p:nvPicPr>
        <p:blipFill rotWithShape="1">
          <a:blip r:embed="rId14">
            <a:alphaModFix/>
          </a:blip>
          <a:srcRect/>
          <a:stretch/>
        </p:blipFill>
        <p:spPr>
          <a:xfrm>
            <a:off x="44450" y="6464300"/>
            <a:ext cx="630238" cy="163513"/>
          </a:xfrm>
          <a:prstGeom prst="rect">
            <a:avLst/>
          </a:prstGeom>
          <a:noFill/>
          <a:ln>
            <a:noFill/>
          </a:ln>
        </p:spPr>
      </p:pic>
      <p:sp>
        <p:nvSpPr>
          <p:cNvPr id="16" name="Google Shape;16;p1"/>
          <p:cNvSpPr txBox="1">
            <a:spLocks noGrp="1"/>
          </p:cNvSpPr>
          <p:nvPr>
            <p:ph type="title"/>
          </p:nvPr>
        </p:nvSpPr>
        <p:spPr>
          <a:xfrm>
            <a:off x="211138" y="192088"/>
            <a:ext cx="8721725" cy="519112"/>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2800" b="1" i="0" u="none" strike="noStrike" cap="none">
                <a:solidFill>
                  <a:srgbClr val="C69200"/>
                </a:solidFill>
                <a:latin typeface="Tahoma"/>
                <a:ea typeface="Tahoma"/>
                <a:cs typeface="Tahoma"/>
                <a:sym typeface="Tahom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customXml" Target="../ink/ink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customXml" Target="../ink/ink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3"/>
          <p:cNvSpPr txBox="1">
            <a:spLocks noGrp="1"/>
          </p:cNvSpPr>
          <p:nvPr>
            <p:ph type="ctrTitle"/>
          </p:nvPr>
        </p:nvSpPr>
        <p:spPr>
          <a:xfrm>
            <a:off x="141288" y="2751138"/>
            <a:ext cx="8510587" cy="51911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PAWSystem</a:t>
            </a:r>
            <a:endParaRPr/>
          </a:p>
        </p:txBody>
      </p:sp>
      <p:sp>
        <p:nvSpPr>
          <p:cNvPr id="74" name="Google Shape;74;p1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680"/>
              <a:buNone/>
            </a:pPr>
            <a:r>
              <a:rPr lang="en-US"/>
              <a:t>updated as of 25 Feb 2020 @1730 hrs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Shape 168"/>
        <p:cNvGrpSpPr/>
        <p:nvPr/>
      </p:nvGrpSpPr>
      <p:grpSpPr>
        <a:xfrm>
          <a:off x="0" y="0"/>
          <a:ext cx="0" cy="0"/>
          <a:chOff x="0" y="0"/>
          <a:chExt cx="0" cy="0"/>
        </a:xfrm>
      </p:grpSpPr>
      <p:sp>
        <p:nvSpPr>
          <p:cNvPr id="169" name="Google Shape;169;p22"/>
          <p:cNvSpPr txBox="1">
            <a:spLocks noGrp="1"/>
          </p:cNvSpPr>
          <p:nvPr>
            <p:ph type="title"/>
          </p:nvPr>
        </p:nvSpPr>
        <p:spPr>
          <a:xfrm>
            <a:off x="211138" y="192088"/>
            <a:ext cx="8721600" cy="519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400"/>
              <a:buFont typeface="Arial"/>
              <a:buNone/>
            </a:pPr>
            <a:r>
              <a:rPr lang="en-US" sz="2000"/>
              <a:t>Sample Scenario Overview Diagram</a:t>
            </a:r>
            <a:r>
              <a:rPr lang="en-US" sz="2200"/>
              <a:t> </a:t>
            </a:r>
            <a:br>
              <a:rPr lang="en-US" sz="2200"/>
            </a:br>
            <a:r>
              <a:rPr lang="en-US" sz="2200"/>
              <a:t>   – Service Provider Accepts/Reject Booking</a:t>
            </a:r>
            <a:endParaRPr/>
          </a:p>
        </p:txBody>
      </p:sp>
      <p:sp>
        <p:nvSpPr>
          <p:cNvPr id="171" name="Google Shape;171;p22"/>
          <p:cNvSpPr txBox="1">
            <a:spLocks noGrp="1"/>
          </p:cNvSpPr>
          <p:nvPr>
            <p:ph type="sldNum" idx="12"/>
          </p:nvPr>
        </p:nvSpPr>
        <p:spPr>
          <a:xfrm>
            <a:off x="8451850" y="6640513"/>
            <a:ext cx="352500" cy="2223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800"/>
              <a:buFont typeface="Arial"/>
              <a:buNone/>
            </a:pPr>
            <a:fld id="{00000000-1234-1234-1234-123412341234}" type="slidenum">
              <a:rPr lang="en-US"/>
              <a:t>10</a:t>
            </a:fld>
            <a:endParaRPr/>
          </a:p>
        </p:txBody>
      </p:sp>
      <p:pic>
        <p:nvPicPr>
          <p:cNvPr id="172" name="Google Shape;172;p22"/>
          <p:cNvPicPr preferRelativeResize="0"/>
          <p:nvPr/>
        </p:nvPicPr>
        <p:blipFill>
          <a:blip r:embed="rId3">
            <a:alphaModFix/>
          </a:blip>
          <a:stretch>
            <a:fillRect/>
          </a:stretch>
        </p:blipFill>
        <p:spPr>
          <a:xfrm>
            <a:off x="-8750" y="1418750"/>
            <a:ext cx="9144000" cy="3318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3"/>
          <p:cNvSpPr txBox="1">
            <a:spLocks noGrp="1"/>
          </p:cNvSpPr>
          <p:nvPr>
            <p:ph type="title"/>
          </p:nvPr>
        </p:nvSpPr>
        <p:spPr>
          <a:xfrm>
            <a:off x="211138" y="192088"/>
            <a:ext cx="8721600" cy="519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400"/>
              <a:buFont typeface="Arial"/>
              <a:buNone/>
            </a:pPr>
            <a:r>
              <a:rPr lang="en-US" sz="2000"/>
              <a:t>Sample User Scenario Diagram</a:t>
            </a:r>
            <a:r>
              <a:rPr lang="en-US" sz="2200"/>
              <a:t> </a:t>
            </a:r>
            <a:br>
              <a:rPr lang="en-US" sz="2200"/>
            </a:br>
            <a:r>
              <a:rPr lang="en-US" sz="2200"/>
              <a:t>   – Service Provider Accepts/Reject Booking</a:t>
            </a:r>
            <a:endParaRPr/>
          </a:p>
        </p:txBody>
      </p:sp>
      <p:sp>
        <p:nvSpPr>
          <p:cNvPr id="179" name="Google Shape;179;p23"/>
          <p:cNvSpPr txBox="1">
            <a:spLocks noGrp="1"/>
          </p:cNvSpPr>
          <p:nvPr>
            <p:ph type="body" idx="1"/>
          </p:nvPr>
        </p:nvSpPr>
        <p:spPr>
          <a:xfrm>
            <a:off x="211138" y="761999"/>
            <a:ext cx="8704200" cy="55983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0" name="Google Shape;180;p23"/>
          <p:cNvSpPr txBox="1">
            <a:spLocks noGrp="1"/>
          </p:cNvSpPr>
          <p:nvPr>
            <p:ph type="sldNum" idx="12"/>
          </p:nvPr>
        </p:nvSpPr>
        <p:spPr>
          <a:xfrm>
            <a:off x="8451850" y="6640513"/>
            <a:ext cx="352500" cy="2223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800"/>
              <a:buFont typeface="Arial"/>
              <a:buNone/>
            </a:pPr>
            <a:fld id="{00000000-1234-1234-1234-123412341234}" type="slidenum">
              <a:rPr lang="en-US"/>
              <a:t>11</a:t>
            </a:fld>
            <a:endParaRPr/>
          </a:p>
        </p:txBody>
      </p:sp>
      <p:pic>
        <p:nvPicPr>
          <p:cNvPr id="3" name="Picture 2" descr="A close up of a map&#10;&#10;Description automatically generated">
            <a:extLst>
              <a:ext uri="{FF2B5EF4-FFF2-40B4-BE49-F238E27FC236}">
                <a16:creationId xmlns:a16="http://schemas.microsoft.com/office/drawing/2014/main" id="{4C396927-165A-48D2-9837-19C5A39B4486}"/>
              </a:ext>
            </a:extLst>
          </p:cNvPr>
          <p:cNvPicPr>
            <a:picLocks noChangeAspect="1"/>
          </p:cNvPicPr>
          <p:nvPr/>
        </p:nvPicPr>
        <p:blipFill>
          <a:blip r:embed="rId3"/>
          <a:stretch>
            <a:fillRect/>
          </a:stretch>
        </p:blipFill>
        <p:spPr>
          <a:xfrm>
            <a:off x="410135" y="1048871"/>
            <a:ext cx="8080023" cy="510315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211138" y="76200"/>
            <a:ext cx="8721600" cy="4617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2400"/>
              <a:t>Technical Overview Diagram</a:t>
            </a:r>
            <a:endParaRPr sz="2400"/>
          </a:p>
        </p:txBody>
      </p:sp>
      <p:pic>
        <p:nvPicPr>
          <p:cNvPr id="188" name="Google Shape;188;p24"/>
          <p:cNvPicPr preferRelativeResize="0"/>
          <p:nvPr/>
        </p:nvPicPr>
        <p:blipFill>
          <a:blip r:embed="rId3">
            <a:alphaModFix/>
          </a:blip>
          <a:stretch>
            <a:fillRect/>
          </a:stretch>
        </p:blipFill>
        <p:spPr>
          <a:xfrm>
            <a:off x="152400" y="996475"/>
            <a:ext cx="8839196" cy="445288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4"/>
          <p:cNvSpPr txBox="1">
            <a:spLocks noGrp="1"/>
          </p:cNvSpPr>
          <p:nvPr>
            <p:ph type="title"/>
          </p:nvPr>
        </p:nvSpPr>
        <p:spPr>
          <a:xfrm>
            <a:off x="211138" y="192088"/>
            <a:ext cx="8721600" cy="519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Solution Scoping</a:t>
            </a:r>
            <a:endParaRPr/>
          </a:p>
        </p:txBody>
      </p:sp>
      <p:sp>
        <p:nvSpPr>
          <p:cNvPr id="80" name="Google Shape;80;p14"/>
          <p:cNvSpPr txBox="1">
            <a:spLocks noGrp="1"/>
          </p:cNvSpPr>
          <p:nvPr>
            <p:ph type="body" idx="1"/>
          </p:nvPr>
        </p:nvSpPr>
        <p:spPr>
          <a:xfrm>
            <a:off x="211138" y="761999"/>
            <a:ext cx="8704200" cy="5598300"/>
          </a:xfrm>
          <a:prstGeom prst="rect">
            <a:avLst/>
          </a:prstGeom>
          <a:noFill/>
          <a:ln>
            <a:noFill/>
          </a:ln>
        </p:spPr>
        <p:txBody>
          <a:bodyPr spcFirstLastPara="1" wrap="square" lIns="91425" tIns="45700" rIns="91425" bIns="45700" anchor="t" anchorCtr="0">
            <a:noAutofit/>
          </a:bodyPr>
          <a:lstStyle/>
          <a:p>
            <a:pPr marL="457200" lvl="0" indent="-431800" algn="l" rtl="0">
              <a:lnSpc>
                <a:spcPct val="100000"/>
              </a:lnSpc>
              <a:spcBef>
                <a:spcPts val="0"/>
              </a:spcBef>
              <a:spcAft>
                <a:spcPts val="0"/>
              </a:spcAft>
              <a:buSzPts val="3200"/>
              <a:buChar char="■"/>
            </a:pPr>
            <a:r>
              <a:rPr lang="en-US" sz="3200"/>
              <a:t>Pet Grooming Service (PawSystem)</a:t>
            </a:r>
            <a:endParaRPr sz="3200"/>
          </a:p>
          <a:p>
            <a:pPr marL="457200" lvl="0" indent="-431800" algn="l" rtl="0">
              <a:lnSpc>
                <a:spcPct val="100000"/>
              </a:lnSpc>
              <a:spcBef>
                <a:spcPts val="0"/>
              </a:spcBef>
              <a:spcAft>
                <a:spcPts val="0"/>
              </a:spcAft>
              <a:buSzPts val="3200"/>
              <a:buChar char="■"/>
            </a:pPr>
            <a:r>
              <a:rPr lang="en-US" sz="3200"/>
              <a:t>2 Actors: Customer (with pet), Service Provider.</a:t>
            </a:r>
            <a:endParaRPr sz="3200"/>
          </a:p>
          <a:p>
            <a:pPr marL="457200" lvl="0" indent="-431800" algn="l" rtl="0">
              <a:lnSpc>
                <a:spcPct val="100000"/>
              </a:lnSpc>
              <a:spcBef>
                <a:spcPts val="0"/>
              </a:spcBef>
              <a:spcAft>
                <a:spcPts val="0"/>
              </a:spcAft>
              <a:buSzPts val="3200"/>
              <a:buChar char="■"/>
            </a:pPr>
            <a:r>
              <a:rPr lang="en-US" sz="3200"/>
              <a:t>5 User Scenarios</a:t>
            </a:r>
            <a:endParaRPr sz="3200"/>
          </a:p>
          <a:p>
            <a:pPr marL="914400" lvl="1" indent="-431798" algn="just" rtl="0">
              <a:lnSpc>
                <a:spcPct val="100000"/>
              </a:lnSpc>
              <a:spcBef>
                <a:spcPts val="640"/>
              </a:spcBef>
              <a:spcAft>
                <a:spcPts val="0"/>
              </a:spcAft>
              <a:buSzPts val="3200"/>
              <a:buChar char="■"/>
            </a:pPr>
            <a:r>
              <a:rPr lang="en-US" sz="3200"/>
              <a:t>Customer manage Booking</a:t>
            </a:r>
            <a:endParaRPr sz="3200"/>
          </a:p>
          <a:p>
            <a:pPr marL="914400" lvl="1" indent="-431798" algn="just" rtl="0">
              <a:lnSpc>
                <a:spcPct val="100000"/>
              </a:lnSpc>
              <a:spcBef>
                <a:spcPts val="640"/>
              </a:spcBef>
              <a:spcAft>
                <a:spcPts val="0"/>
              </a:spcAft>
              <a:buSzPts val="3200"/>
              <a:buChar char="■"/>
            </a:pPr>
            <a:r>
              <a:rPr lang="en-US" sz="3200"/>
              <a:t>Service Provider manage Booking</a:t>
            </a:r>
            <a:endParaRPr sz="3200"/>
          </a:p>
          <a:p>
            <a:pPr marL="914400" lvl="1" indent="-431798" algn="just" rtl="0">
              <a:lnSpc>
                <a:spcPct val="100000"/>
              </a:lnSpc>
              <a:spcBef>
                <a:spcPts val="640"/>
              </a:spcBef>
              <a:spcAft>
                <a:spcPts val="0"/>
              </a:spcAft>
              <a:buSzPts val="3200"/>
              <a:buChar char="■"/>
            </a:pPr>
            <a:r>
              <a:rPr lang="en-US" sz="3200"/>
              <a:t>Customer creates Review</a:t>
            </a:r>
            <a:endParaRPr sz="3200"/>
          </a:p>
          <a:p>
            <a:pPr marL="914400" lvl="1" indent="-431798" algn="just" rtl="0">
              <a:lnSpc>
                <a:spcPct val="100000"/>
              </a:lnSpc>
              <a:spcBef>
                <a:spcPts val="640"/>
              </a:spcBef>
              <a:spcAft>
                <a:spcPts val="0"/>
              </a:spcAft>
              <a:buSzPts val="3200"/>
              <a:buChar char="■"/>
            </a:pPr>
            <a:r>
              <a:rPr lang="en-US" sz="3200"/>
              <a:t>Customer makes Payment</a:t>
            </a:r>
            <a:endParaRPr sz="3200"/>
          </a:p>
          <a:p>
            <a:pPr marL="914400" lvl="1" indent="-431798" algn="just" rtl="0">
              <a:lnSpc>
                <a:spcPct val="100000"/>
              </a:lnSpc>
              <a:spcBef>
                <a:spcPts val="640"/>
              </a:spcBef>
              <a:spcAft>
                <a:spcPts val="0"/>
              </a:spcAft>
              <a:buSzPts val="3200"/>
              <a:buChar char="■"/>
            </a:pPr>
            <a:r>
              <a:rPr lang="en-US" sz="3200"/>
              <a:t>Service Provider acknowledges Payment</a:t>
            </a:r>
            <a:endParaRPr sz="2800"/>
          </a:p>
        </p:txBody>
      </p:sp>
      <p:sp>
        <p:nvSpPr>
          <p:cNvPr id="81" name="Google Shape;81;p14"/>
          <p:cNvSpPr txBox="1">
            <a:spLocks noGrp="1"/>
          </p:cNvSpPr>
          <p:nvPr>
            <p:ph type="sldNum" idx="12"/>
          </p:nvPr>
        </p:nvSpPr>
        <p:spPr>
          <a:xfrm>
            <a:off x="8451850" y="6640513"/>
            <a:ext cx="352500" cy="2223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800"/>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5"/>
          <p:cNvSpPr txBox="1">
            <a:spLocks noGrp="1"/>
          </p:cNvSpPr>
          <p:nvPr>
            <p:ph type="title"/>
          </p:nvPr>
        </p:nvSpPr>
        <p:spPr>
          <a:xfrm>
            <a:off x="211138" y="192088"/>
            <a:ext cx="8721600" cy="519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Potential Challenges</a:t>
            </a:r>
            <a:endParaRPr/>
          </a:p>
        </p:txBody>
      </p:sp>
      <p:sp>
        <p:nvSpPr>
          <p:cNvPr id="88" name="Google Shape;88;p15"/>
          <p:cNvSpPr txBox="1">
            <a:spLocks noGrp="1"/>
          </p:cNvSpPr>
          <p:nvPr>
            <p:ph type="body" idx="1"/>
          </p:nvPr>
        </p:nvSpPr>
        <p:spPr>
          <a:xfrm>
            <a:off x="211138" y="761999"/>
            <a:ext cx="8704200" cy="5598300"/>
          </a:xfrm>
          <a:prstGeom prst="rect">
            <a:avLst/>
          </a:prstGeom>
        </p:spPr>
        <p:txBody>
          <a:bodyPr spcFirstLastPara="1" wrap="square" lIns="91425" tIns="45700" rIns="91425" bIns="45700" anchor="t" anchorCtr="0">
            <a:noAutofit/>
          </a:bodyPr>
          <a:lstStyle/>
          <a:p>
            <a:pPr marL="457200" lvl="0" indent="-297180" algn="l" rtl="0">
              <a:spcBef>
                <a:spcPts val="360"/>
              </a:spcBef>
              <a:spcAft>
                <a:spcPts val="0"/>
              </a:spcAft>
              <a:buSzPts val="1080"/>
              <a:buChar char="■"/>
            </a:pPr>
            <a:r>
              <a:rPr lang="en-US"/>
              <a:t>Using Facebook API login. Customers not willing to use Facebook or not using Facebook to login.  </a:t>
            </a:r>
            <a:endParaRPr/>
          </a:p>
          <a:p>
            <a:pPr marL="457200" lvl="0" indent="-297180" algn="l" rtl="0">
              <a:spcBef>
                <a:spcPts val="0"/>
              </a:spcBef>
              <a:spcAft>
                <a:spcPts val="0"/>
              </a:spcAft>
              <a:buSzPts val="1080"/>
              <a:buChar char="■"/>
            </a:pPr>
            <a:r>
              <a:rPr lang="en-US"/>
              <a:t>Popular payment gateways API not available for public use. </a:t>
            </a:r>
            <a:endParaRPr/>
          </a:p>
          <a:p>
            <a:pPr marL="457200" lvl="0" indent="-297180" algn="l" rtl="0">
              <a:spcBef>
                <a:spcPts val="0"/>
              </a:spcBef>
              <a:spcAft>
                <a:spcPts val="0"/>
              </a:spcAft>
              <a:buSzPts val="1080"/>
              <a:buChar char="■"/>
            </a:pPr>
            <a:r>
              <a:rPr lang="en-US"/>
              <a:t>Slots are all full for that service provider and not willing to find another service provider. </a:t>
            </a:r>
            <a:endParaRPr/>
          </a:p>
          <a:p>
            <a:pPr marL="457200" lvl="0" indent="-297180" algn="l" rtl="0">
              <a:spcBef>
                <a:spcPts val="0"/>
              </a:spcBef>
              <a:spcAft>
                <a:spcPts val="0"/>
              </a:spcAft>
              <a:buSzPts val="1080"/>
              <a:buChar char="■"/>
            </a:pPr>
            <a:r>
              <a:rPr lang="en-US"/>
              <a:t>If we use different programming languages, how do we run the application as a microservice? </a:t>
            </a:r>
            <a:endParaRPr/>
          </a:p>
        </p:txBody>
      </p:sp>
      <p:sp>
        <p:nvSpPr>
          <p:cNvPr id="89" name="Google Shape;89;p15"/>
          <p:cNvSpPr txBox="1">
            <a:spLocks noGrp="1"/>
          </p:cNvSpPr>
          <p:nvPr>
            <p:ph type="sldNum" idx="12"/>
          </p:nvPr>
        </p:nvSpPr>
        <p:spPr>
          <a:xfrm>
            <a:off x="8451850" y="6640513"/>
            <a:ext cx="352500" cy="2223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800"/>
              <a:buFont typeface="Arial"/>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422275" y="29842"/>
            <a:ext cx="8721600" cy="708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2000"/>
              <a:t>Scenario Overview Diagram</a:t>
            </a:r>
            <a:br>
              <a:rPr lang="en-US" sz="2000"/>
            </a:br>
            <a:r>
              <a:rPr lang="en-US" sz="2000"/>
              <a:t>	 - Customer manages booking</a:t>
            </a:r>
            <a:endParaRPr sz="2000"/>
          </a:p>
        </p:txBody>
      </p:sp>
      <p:sp>
        <p:nvSpPr>
          <p:cNvPr id="96" name="Google Shape;96;p16"/>
          <p:cNvSpPr txBox="1">
            <a:spLocks noGrp="1"/>
          </p:cNvSpPr>
          <p:nvPr>
            <p:ph type="sldNum" idx="12"/>
          </p:nvPr>
        </p:nvSpPr>
        <p:spPr>
          <a:xfrm>
            <a:off x="8662987" y="6572654"/>
            <a:ext cx="352500" cy="2223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800"/>
              <a:buNone/>
            </a:pPr>
            <a:fld id="{00000000-1234-1234-1234-123412341234}" type="slidenum">
              <a:rPr lang="en-US"/>
              <a:t>4</a:t>
            </a:fld>
            <a:endParaRPr/>
          </a:p>
        </p:txBody>
      </p:sp>
      <p:pic>
        <p:nvPicPr>
          <p:cNvPr id="97" name="Google Shape;97;p16"/>
          <p:cNvPicPr preferRelativeResize="0"/>
          <p:nvPr/>
        </p:nvPicPr>
        <p:blipFill>
          <a:blip r:embed="rId3">
            <a:alphaModFix/>
          </a:blip>
          <a:stretch>
            <a:fillRect/>
          </a:stretch>
        </p:blipFill>
        <p:spPr>
          <a:xfrm>
            <a:off x="721913" y="849402"/>
            <a:ext cx="7700182" cy="5559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7"/>
          <p:cNvSpPr txBox="1">
            <a:spLocks noGrp="1"/>
          </p:cNvSpPr>
          <p:nvPr>
            <p:ph type="title"/>
          </p:nvPr>
        </p:nvSpPr>
        <p:spPr>
          <a:xfrm>
            <a:off x="211138" y="192088"/>
            <a:ext cx="8721600" cy="519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User creates booking</a:t>
            </a:r>
            <a:endParaRPr/>
          </a:p>
        </p:txBody>
      </p:sp>
      <p:sp>
        <p:nvSpPr>
          <p:cNvPr id="104" name="Google Shape;104;p17"/>
          <p:cNvSpPr txBox="1">
            <a:spLocks noGrp="1"/>
          </p:cNvSpPr>
          <p:nvPr>
            <p:ph type="sldNum" idx="12"/>
          </p:nvPr>
        </p:nvSpPr>
        <p:spPr>
          <a:xfrm>
            <a:off x="8451850" y="6640513"/>
            <a:ext cx="352500" cy="2223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800"/>
              <a:buFont typeface="Arial"/>
              <a:buNone/>
            </a:pPr>
            <a:fld id="{00000000-1234-1234-1234-123412341234}" type="slidenum">
              <a:rPr lang="en-US"/>
              <a:t>5</a:t>
            </a:fld>
            <a:endParaRPr/>
          </a:p>
        </p:txBody>
      </p:sp>
      <p:pic>
        <p:nvPicPr>
          <p:cNvPr id="105" name="Google Shape;105;p17"/>
          <p:cNvPicPr preferRelativeResize="0"/>
          <p:nvPr/>
        </p:nvPicPr>
        <p:blipFill>
          <a:blip r:embed="rId3">
            <a:alphaModFix/>
          </a:blip>
          <a:stretch>
            <a:fillRect/>
          </a:stretch>
        </p:blipFill>
        <p:spPr>
          <a:xfrm>
            <a:off x="0" y="863500"/>
            <a:ext cx="8991599" cy="4910377"/>
          </a:xfrm>
          <a:prstGeom prst="rect">
            <a:avLst/>
          </a:prstGeom>
          <a:noFill/>
          <a:ln>
            <a:noFill/>
          </a:ln>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28464B93-E770-4BAE-89BB-EFACDD6A0377}"/>
                  </a:ext>
                </a:extLst>
              </p14:cNvPr>
              <p14:cNvContentPartPr/>
              <p14:nvPr/>
            </p14:nvContentPartPr>
            <p14:xfrm>
              <a:off x="3689640" y="707400"/>
              <a:ext cx="2994840" cy="4126320"/>
            </p14:xfrm>
          </p:contentPart>
        </mc:Choice>
        <mc:Fallback xmlns="">
          <p:pic>
            <p:nvPicPr>
              <p:cNvPr id="2" name="Ink 1">
                <a:extLst>
                  <a:ext uri="{FF2B5EF4-FFF2-40B4-BE49-F238E27FC236}">
                    <a16:creationId xmlns:a16="http://schemas.microsoft.com/office/drawing/2014/main" id="{28464B93-E770-4BAE-89BB-EFACDD6A0377}"/>
                  </a:ext>
                </a:extLst>
              </p:cNvPr>
              <p:cNvPicPr/>
              <p:nvPr/>
            </p:nvPicPr>
            <p:blipFill>
              <a:blip r:embed="rId5"/>
              <a:stretch>
                <a:fillRect/>
              </a:stretch>
            </p:blipFill>
            <p:spPr>
              <a:xfrm>
                <a:off x="3680280" y="698040"/>
                <a:ext cx="3013560" cy="4145040"/>
              </a:xfrm>
              <a:prstGeom prst="rect">
                <a:avLst/>
              </a:prstGeom>
            </p:spPr>
          </p:pic>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Shape 110"/>
        <p:cNvGrpSpPr/>
        <p:nvPr/>
      </p:nvGrpSpPr>
      <p:grpSpPr>
        <a:xfrm>
          <a:off x="0" y="0"/>
          <a:ext cx="0" cy="0"/>
          <a:chOff x="0" y="0"/>
          <a:chExt cx="0" cy="0"/>
        </a:xfrm>
      </p:grpSpPr>
      <p:sp>
        <p:nvSpPr>
          <p:cNvPr id="111" name="Google Shape;111;p18"/>
          <p:cNvSpPr txBox="1">
            <a:spLocks noGrp="1"/>
          </p:cNvSpPr>
          <p:nvPr>
            <p:ph type="sldNum" idx="12"/>
          </p:nvPr>
        </p:nvSpPr>
        <p:spPr>
          <a:xfrm>
            <a:off x="8451850" y="6640513"/>
            <a:ext cx="352500" cy="2223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800"/>
              <a:buFont typeface="Arial"/>
              <a:buNone/>
            </a:pPr>
            <a:fld id="{00000000-1234-1234-1234-123412341234}" type="slidenum">
              <a:rPr lang="en-US"/>
              <a:t>6</a:t>
            </a:fld>
            <a:endParaRPr/>
          </a:p>
        </p:txBody>
      </p:sp>
      <p:sp>
        <p:nvSpPr>
          <p:cNvPr id="112" name="Google Shape;112;p18"/>
          <p:cNvSpPr txBox="1">
            <a:spLocks noGrp="1"/>
          </p:cNvSpPr>
          <p:nvPr>
            <p:ph type="title"/>
          </p:nvPr>
        </p:nvSpPr>
        <p:spPr>
          <a:xfrm>
            <a:off x="422275" y="29842"/>
            <a:ext cx="8721600" cy="708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2000"/>
              <a:t>Scenario Overview Diagram</a:t>
            </a:r>
            <a:br>
              <a:rPr lang="en-US" sz="2000"/>
            </a:br>
            <a:r>
              <a:rPr lang="en-US" sz="2000"/>
              <a:t>	 - Customer Creates Review</a:t>
            </a:r>
            <a:endParaRPr sz="2000"/>
          </a:p>
        </p:txBody>
      </p:sp>
      <p:pic>
        <p:nvPicPr>
          <p:cNvPr id="113" name="Google Shape;113;p18"/>
          <p:cNvPicPr preferRelativeResize="0"/>
          <p:nvPr/>
        </p:nvPicPr>
        <p:blipFill>
          <a:blip r:embed="rId3">
            <a:alphaModFix/>
          </a:blip>
          <a:stretch>
            <a:fillRect/>
          </a:stretch>
        </p:blipFill>
        <p:spPr>
          <a:xfrm>
            <a:off x="1402675" y="835053"/>
            <a:ext cx="6760800" cy="555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9"/>
          <p:cNvSpPr txBox="1">
            <a:spLocks noGrp="1"/>
          </p:cNvSpPr>
          <p:nvPr>
            <p:ph type="title"/>
          </p:nvPr>
        </p:nvSpPr>
        <p:spPr>
          <a:xfrm>
            <a:off x="211138" y="192088"/>
            <a:ext cx="8721600" cy="519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400"/>
              <a:buFont typeface="Arial"/>
              <a:buNone/>
            </a:pPr>
            <a:r>
              <a:rPr lang="en-US" sz="2000" dirty="0"/>
              <a:t>Scenario Overview Diagram</a:t>
            </a:r>
            <a:br>
              <a:rPr lang="en-US" sz="2000" dirty="0"/>
            </a:br>
            <a:r>
              <a:rPr lang="en-US" sz="2000" dirty="0"/>
              <a:t>	 - Customer Creates Review</a:t>
            </a:r>
            <a:endParaRPr sz="2000" dirty="0"/>
          </a:p>
          <a:p>
            <a:pPr marL="0" lvl="0" indent="0" algn="l" rtl="0">
              <a:spcBef>
                <a:spcPts val="0"/>
              </a:spcBef>
              <a:spcAft>
                <a:spcPts val="0"/>
              </a:spcAft>
              <a:buNone/>
            </a:pPr>
            <a:endParaRPr dirty="0"/>
          </a:p>
        </p:txBody>
      </p:sp>
      <p:sp>
        <p:nvSpPr>
          <p:cNvPr id="120" name="Google Shape;120;p19"/>
          <p:cNvSpPr txBox="1">
            <a:spLocks noGrp="1"/>
          </p:cNvSpPr>
          <p:nvPr>
            <p:ph type="sldNum" idx="12"/>
          </p:nvPr>
        </p:nvSpPr>
        <p:spPr>
          <a:xfrm>
            <a:off x="8451850" y="6640513"/>
            <a:ext cx="352500" cy="2223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800"/>
              <a:buFont typeface="Arial"/>
              <a:buNone/>
            </a:pPr>
            <a:fld id="{00000000-1234-1234-1234-123412341234}" type="slidenum">
              <a:rPr lang="en-US"/>
              <a:t>7</a:t>
            </a:fld>
            <a:endParaRPr/>
          </a:p>
        </p:txBody>
      </p:sp>
      <p:pic>
        <p:nvPicPr>
          <p:cNvPr id="121" name="Google Shape;121;p19"/>
          <p:cNvPicPr preferRelativeResize="0"/>
          <p:nvPr/>
        </p:nvPicPr>
        <p:blipFill>
          <a:blip r:embed="rId3">
            <a:alphaModFix/>
          </a:blip>
          <a:stretch>
            <a:fillRect/>
          </a:stretch>
        </p:blipFill>
        <p:spPr>
          <a:xfrm>
            <a:off x="701700" y="1065894"/>
            <a:ext cx="7740500" cy="4726225"/>
          </a:xfrm>
          <a:prstGeom prst="rect">
            <a:avLst/>
          </a:prstGeom>
          <a:noFill/>
          <a:ln>
            <a:noFill/>
          </a:ln>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B0940EA2-AE72-4708-B6EA-D0DFA0ADF332}"/>
                  </a:ext>
                </a:extLst>
              </p14:cNvPr>
              <p14:cNvContentPartPr/>
              <p14:nvPr/>
            </p14:nvContentPartPr>
            <p14:xfrm>
              <a:off x="6848280" y="1713240"/>
              <a:ext cx="1560960" cy="1117440"/>
            </p14:xfrm>
          </p:contentPart>
        </mc:Choice>
        <mc:Fallback xmlns="">
          <p:pic>
            <p:nvPicPr>
              <p:cNvPr id="2" name="Ink 1">
                <a:extLst>
                  <a:ext uri="{FF2B5EF4-FFF2-40B4-BE49-F238E27FC236}">
                    <a16:creationId xmlns:a16="http://schemas.microsoft.com/office/drawing/2014/main" id="{B0940EA2-AE72-4708-B6EA-D0DFA0ADF332}"/>
                  </a:ext>
                </a:extLst>
              </p:cNvPr>
              <p:cNvPicPr/>
              <p:nvPr/>
            </p:nvPicPr>
            <p:blipFill>
              <a:blip r:embed="rId5"/>
              <a:stretch>
                <a:fillRect/>
              </a:stretch>
            </p:blipFill>
            <p:spPr>
              <a:xfrm>
                <a:off x="6838920" y="1703880"/>
                <a:ext cx="1579680" cy="1136160"/>
              </a:xfrm>
              <a:prstGeom prst="rect">
                <a:avLst/>
              </a:prstGeom>
            </p:spPr>
          </p:pic>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211138" y="97701"/>
            <a:ext cx="8721600" cy="708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2000"/>
              <a:t>Sample Scenario Overview Diagram  </a:t>
            </a:r>
            <a:br>
              <a:rPr lang="en-US" sz="2000"/>
            </a:br>
            <a:r>
              <a:rPr lang="en-US" sz="2000"/>
              <a:t>   – Customer makes payment</a:t>
            </a:r>
            <a:endParaRPr sz="2000"/>
          </a:p>
        </p:txBody>
      </p:sp>
      <p:sp>
        <p:nvSpPr>
          <p:cNvPr id="128" name="Google Shape;128;p20"/>
          <p:cNvSpPr txBox="1">
            <a:spLocks noGrp="1"/>
          </p:cNvSpPr>
          <p:nvPr>
            <p:ph type="sldNum" idx="12"/>
          </p:nvPr>
        </p:nvSpPr>
        <p:spPr>
          <a:xfrm>
            <a:off x="8451850" y="6640513"/>
            <a:ext cx="352500" cy="2223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800"/>
              <a:buNone/>
            </a:pPr>
            <a:fld id="{00000000-1234-1234-1234-123412341234}" type="slidenum">
              <a:rPr lang="en-US"/>
              <a:t>8</a:t>
            </a:fld>
            <a:endParaRPr/>
          </a:p>
        </p:txBody>
      </p:sp>
      <p:pic>
        <p:nvPicPr>
          <p:cNvPr id="129" name="Google Shape;129;p20"/>
          <p:cNvPicPr preferRelativeResize="0"/>
          <p:nvPr/>
        </p:nvPicPr>
        <p:blipFill rotWithShape="1">
          <a:blip r:embed="rId3">
            <a:alphaModFix/>
          </a:blip>
          <a:srcRect/>
          <a:stretch/>
        </p:blipFill>
        <p:spPr>
          <a:xfrm>
            <a:off x="722471" y="2210931"/>
            <a:ext cx="431800" cy="863600"/>
          </a:xfrm>
          <a:prstGeom prst="rect">
            <a:avLst/>
          </a:prstGeom>
          <a:noFill/>
          <a:ln>
            <a:noFill/>
          </a:ln>
        </p:spPr>
      </p:pic>
      <p:sp>
        <p:nvSpPr>
          <p:cNvPr id="130" name="Google Shape;130;p20"/>
          <p:cNvSpPr/>
          <p:nvPr/>
        </p:nvSpPr>
        <p:spPr>
          <a:xfrm>
            <a:off x="2797421" y="2210931"/>
            <a:ext cx="1704900" cy="863700"/>
          </a:xfrm>
          <a:prstGeom prst="flowChartAlternateProcess">
            <a:avLst/>
          </a:prstGeom>
          <a:noFill/>
          <a:ln w="25400" cap="flat" cmpd="sng">
            <a:solidFill>
              <a:srgbClr val="93C47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Tahoma"/>
              <a:buNone/>
            </a:pPr>
            <a:r>
              <a:rPr lang="en-US" sz="1600">
                <a:solidFill>
                  <a:schemeClr val="dk1"/>
                </a:solidFill>
                <a:latin typeface="Tahoma"/>
                <a:ea typeface="Tahoma"/>
                <a:cs typeface="Tahoma"/>
                <a:sym typeface="Tahoma"/>
              </a:rPr>
              <a:t>Customer UI</a:t>
            </a:r>
            <a:endParaRPr sz="1400" b="0" i="0" u="none" strike="noStrike" cap="none">
              <a:solidFill>
                <a:srgbClr val="000000"/>
              </a:solidFill>
              <a:latin typeface="Arial"/>
              <a:ea typeface="Arial"/>
              <a:cs typeface="Arial"/>
              <a:sym typeface="Arial"/>
            </a:endParaRPr>
          </a:p>
        </p:txBody>
      </p:sp>
      <p:sp>
        <p:nvSpPr>
          <p:cNvPr id="131" name="Google Shape;131;p20"/>
          <p:cNvSpPr txBox="1"/>
          <p:nvPr/>
        </p:nvSpPr>
        <p:spPr>
          <a:xfrm>
            <a:off x="1196244" y="1585645"/>
            <a:ext cx="2161800" cy="523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70C0"/>
                </a:solidFill>
                <a:latin typeface="Tahoma"/>
                <a:ea typeface="Tahoma"/>
                <a:cs typeface="Tahoma"/>
                <a:sym typeface="Tahoma"/>
              </a:rPr>
              <a:t>1. Check the </a:t>
            </a:r>
            <a:r>
              <a:rPr lang="en-US">
                <a:solidFill>
                  <a:srgbClr val="0070C0"/>
                </a:solidFill>
                <a:latin typeface="Tahoma"/>
                <a:ea typeface="Tahoma"/>
                <a:cs typeface="Tahoma"/>
                <a:sym typeface="Tahoma"/>
              </a:rPr>
              <a:t>price of booking</a:t>
            </a:r>
            <a:endParaRPr>
              <a:solidFill>
                <a:srgbClr val="0070C0"/>
              </a:solidFill>
              <a:latin typeface="Tahoma"/>
              <a:ea typeface="Tahoma"/>
              <a:cs typeface="Tahoma"/>
              <a:sym typeface="Tahoma"/>
            </a:endParaRPr>
          </a:p>
          <a:p>
            <a:pPr marL="0" marR="0" lvl="0" indent="0" algn="ctr" rtl="0">
              <a:lnSpc>
                <a:spcPct val="100000"/>
              </a:lnSpc>
              <a:spcBef>
                <a:spcPts val="0"/>
              </a:spcBef>
              <a:spcAft>
                <a:spcPts val="0"/>
              </a:spcAft>
              <a:buClr>
                <a:srgbClr val="000000"/>
              </a:buClr>
              <a:buSzPts val="1400"/>
              <a:buFont typeface="Arial"/>
              <a:buNone/>
            </a:pPr>
            <a:r>
              <a:rPr lang="en-US">
                <a:solidFill>
                  <a:srgbClr val="0070C0"/>
                </a:solidFill>
                <a:latin typeface="Tahoma"/>
                <a:ea typeface="Tahoma"/>
                <a:cs typeface="Tahoma"/>
                <a:sym typeface="Tahoma"/>
              </a:rPr>
              <a:t>4. making payment </a:t>
            </a:r>
            <a:endParaRPr>
              <a:solidFill>
                <a:srgbClr val="0070C0"/>
              </a:solidFill>
              <a:latin typeface="Tahoma"/>
              <a:ea typeface="Tahoma"/>
              <a:cs typeface="Tahoma"/>
              <a:sym typeface="Tahoma"/>
            </a:endParaRPr>
          </a:p>
        </p:txBody>
      </p:sp>
      <p:sp>
        <p:nvSpPr>
          <p:cNvPr id="132" name="Google Shape;132;p20"/>
          <p:cNvSpPr txBox="1"/>
          <p:nvPr/>
        </p:nvSpPr>
        <p:spPr>
          <a:xfrm>
            <a:off x="5038152" y="1547629"/>
            <a:ext cx="2633400" cy="523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i="0" u="none" strike="noStrike" cap="none">
                <a:solidFill>
                  <a:srgbClr val="3C78D8"/>
                </a:solidFill>
                <a:latin typeface="Tahoma"/>
                <a:ea typeface="Tahoma"/>
                <a:cs typeface="Tahoma"/>
                <a:sym typeface="Tahoma"/>
              </a:rPr>
              <a:t>2. </a:t>
            </a:r>
            <a:r>
              <a:rPr lang="en-US">
                <a:solidFill>
                  <a:srgbClr val="3C78D8"/>
                </a:solidFill>
                <a:latin typeface="Tahoma"/>
                <a:ea typeface="Tahoma"/>
                <a:cs typeface="Tahoma"/>
                <a:sym typeface="Tahoma"/>
              </a:rPr>
              <a:t>Check booking confirmation from booking microserviser </a:t>
            </a:r>
            <a:r>
              <a:rPr lang="en-US">
                <a:solidFill>
                  <a:schemeClr val="dk1"/>
                </a:solidFill>
                <a:latin typeface="Tahoma"/>
                <a:ea typeface="Tahoma"/>
                <a:cs typeface="Tahoma"/>
                <a:sym typeface="Tahoma"/>
              </a:rPr>
              <a:t> </a:t>
            </a:r>
            <a:br>
              <a:rPr lang="en-US" sz="1400" b="0" i="0" u="none" strike="noStrike" cap="none">
                <a:solidFill>
                  <a:srgbClr val="0070C0"/>
                </a:solidFill>
                <a:latin typeface="Tahoma"/>
                <a:ea typeface="Tahoma"/>
                <a:cs typeface="Tahoma"/>
                <a:sym typeface="Tahoma"/>
              </a:rPr>
            </a:br>
            <a:r>
              <a:rPr lang="en-US" sz="1400" b="0" i="0" u="none" strike="noStrike" cap="none">
                <a:solidFill>
                  <a:srgbClr val="0070C0"/>
                </a:solidFill>
                <a:latin typeface="Tahoma"/>
                <a:ea typeface="Tahoma"/>
                <a:cs typeface="Tahoma"/>
                <a:sym typeface="Tahoma"/>
              </a:rPr>
              <a:t>{bookingID}</a:t>
            </a:r>
            <a:endParaRPr sz="1400" b="0" i="0" u="none" strike="noStrike" cap="none">
              <a:solidFill>
                <a:srgbClr val="000000"/>
              </a:solidFill>
              <a:latin typeface="Arial"/>
              <a:ea typeface="Arial"/>
              <a:cs typeface="Arial"/>
              <a:sym typeface="Arial"/>
            </a:endParaRPr>
          </a:p>
        </p:txBody>
      </p:sp>
      <p:sp>
        <p:nvSpPr>
          <p:cNvPr id="133" name="Google Shape;133;p20"/>
          <p:cNvSpPr txBox="1"/>
          <p:nvPr/>
        </p:nvSpPr>
        <p:spPr>
          <a:xfrm>
            <a:off x="5530012" y="2812751"/>
            <a:ext cx="2161800" cy="523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70C0"/>
                </a:solidFill>
                <a:latin typeface="Tahoma"/>
                <a:ea typeface="Tahoma"/>
                <a:cs typeface="Tahoma"/>
                <a:sym typeface="Tahoma"/>
              </a:rPr>
              <a:t>3. Return booking’s information</a:t>
            </a:r>
            <a:endParaRPr sz="1400" b="0" i="0" u="none" strike="noStrike" cap="none">
              <a:solidFill>
                <a:srgbClr val="000000"/>
              </a:solidFill>
              <a:latin typeface="Arial"/>
              <a:ea typeface="Arial"/>
              <a:cs typeface="Arial"/>
              <a:sym typeface="Arial"/>
            </a:endParaRPr>
          </a:p>
        </p:txBody>
      </p:sp>
      <p:sp>
        <p:nvSpPr>
          <p:cNvPr id="134" name="Google Shape;134;p20"/>
          <p:cNvSpPr txBox="1"/>
          <p:nvPr/>
        </p:nvSpPr>
        <p:spPr>
          <a:xfrm>
            <a:off x="1442386" y="3751642"/>
            <a:ext cx="2146500" cy="738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70C0"/>
                </a:solidFill>
                <a:latin typeface="Tahoma"/>
                <a:ea typeface="Tahoma"/>
                <a:cs typeface="Tahoma"/>
                <a:sym typeface="Tahoma"/>
              </a:rPr>
              <a:t> 4</a:t>
            </a:r>
            <a:r>
              <a:rPr lang="en-US" sz="1400" b="0" i="0" u="none" strike="noStrike" cap="none">
                <a:solidFill>
                  <a:srgbClr val="3C78D8"/>
                </a:solidFill>
                <a:latin typeface="Tahoma"/>
                <a:ea typeface="Tahoma"/>
                <a:cs typeface="Tahoma"/>
                <a:sym typeface="Tahoma"/>
              </a:rPr>
              <a:t>.</a:t>
            </a:r>
            <a:r>
              <a:rPr lang="en-US" i="0" u="none" strike="noStrike" cap="none">
                <a:solidFill>
                  <a:srgbClr val="3C78D8"/>
                </a:solidFill>
                <a:latin typeface="Tahoma"/>
                <a:ea typeface="Tahoma"/>
                <a:cs typeface="Tahoma"/>
                <a:sym typeface="Tahoma"/>
              </a:rPr>
              <a:t> </a:t>
            </a:r>
            <a:r>
              <a:rPr lang="en-US">
                <a:solidFill>
                  <a:srgbClr val="3C78D8"/>
                </a:solidFill>
                <a:latin typeface="Tahoma"/>
                <a:ea typeface="Tahoma"/>
                <a:cs typeface="Tahoma"/>
                <a:sym typeface="Tahoma"/>
              </a:rPr>
              <a:t>external payment services received payment</a:t>
            </a:r>
            <a:endParaRPr i="0" u="none" strike="noStrike" cap="none">
              <a:solidFill>
                <a:srgbClr val="3C78D8"/>
              </a:solidFill>
              <a:latin typeface="Tahoma"/>
              <a:ea typeface="Tahoma"/>
              <a:cs typeface="Tahoma"/>
              <a:sym typeface="Tahoma"/>
            </a:endParaRPr>
          </a:p>
        </p:txBody>
      </p:sp>
      <p:sp>
        <p:nvSpPr>
          <p:cNvPr id="135" name="Google Shape;135;p20"/>
          <p:cNvSpPr txBox="1"/>
          <p:nvPr/>
        </p:nvSpPr>
        <p:spPr>
          <a:xfrm>
            <a:off x="3358059" y="3630748"/>
            <a:ext cx="2161800" cy="523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70C0"/>
                </a:solidFill>
                <a:latin typeface="Tahoma"/>
                <a:ea typeface="Tahoma"/>
                <a:cs typeface="Tahoma"/>
                <a:sym typeface="Tahoma"/>
              </a:rPr>
              <a:t>5. Return </a:t>
            </a:r>
            <a:r>
              <a:rPr lang="en-US">
                <a:solidFill>
                  <a:srgbClr val="0070C0"/>
                </a:solidFill>
                <a:latin typeface="Tahoma"/>
                <a:ea typeface="Tahoma"/>
                <a:cs typeface="Tahoma"/>
                <a:sym typeface="Tahoma"/>
              </a:rPr>
              <a:t>payment status</a:t>
            </a:r>
            <a:endParaRPr sz="1400" b="0" i="0" u="none" strike="noStrike" cap="none">
              <a:solidFill>
                <a:srgbClr val="000000"/>
              </a:solidFill>
              <a:latin typeface="Arial"/>
              <a:ea typeface="Arial"/>
              <a:cs typeface="Arial"/>
              <a:sym typeface="Arial"/>
            </a:endParaRPr>
          </a:p>
        </p:txBody>
      </p:sp>
      <p:cxnSp>
        <p:nvCxnSpPr>
          <p:cNvPr id="136" name="Google Shape;136;p20"/>
          <p:cNvCxnSpPr/>
          <p:nvPr/>
        </p:nvCxnSpPr>
        <p:spPr>
          <a:xfrm flipH="1">
            <a:off x="1578188" y="2633883"/>
            <a:ext cx="1219200" cy="17700"/>
          </a:xfrm>
          <a:prstGeom prst="straightConnector1">
            <a:avLst/>
          </a:prstGeom>
          <a:noFill/>
          <a:ln w="9525" cap="flat" cmpd="sng">
            <a:solidFill>
              <a:schemeClr val="dk1"/>
            </a:solidFill>
            <a:prstDash val="solid"/>
            <a:round/>
            <a:headEnd type="triangle" w="med" len="med"/>
            <a:tailEnd type="none" w="sm" len="sm"/>
          </a:ln>
        </p:spPr>
      </p:cxnSp>
      <p:cxnSp>
        <p:nvCxnSpPr>
          <p:cNvPr id="137" name="Google Shape;137;p20"/>
          <p:cNvCxnSpPr/>
          <p:nvPr/>
        </p:nvCxnSpPr>
        <p:spPr>
          <a:xfrm rot="10800000" flipH="1">
            <a:off x="1578088" y="2789833"/>
            <a:ext cx="1182600" cy="28800"/>
          </a:xfrm>
          <a:prstGeom prst="straightConnector1">
            <a:avLst/>
          </a:prstGeom>
          <a:noFill/>
          <a:ln w="9525" cap="flat" cmpd="sng">
            <a:solidFill>
              <a:schemeClr val="dk1"/>
            </a:solidFill>
            <a:prstDash val="solid"/>
            <a:round/>
            <a:headEnd type="triangle" w="med" len="med"/>
            <a:tailEnd type="none" w="sm" len="sm"/>
          </a:ln>
        </p:spPr>
      </p:cxnSp>
      <p:sp>
        <p:nvSpPr>
          <p:cNvPr id="138" name="Google Shape;138;p20"/>
          <p:cNvSpPr txBox="1"/>
          <p:nvPr/>
        </p:nvSpPr>
        <p:spPr>
          <a:xfrm>
            <a:off x="1335350" y="3053624"/>
            <a:ext cx="1704900" cy="204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70C0"/>
                </a:solidFill>
                <a:latin typeface="Tahoma"/>
                <a:ea typeface="Tahoma"/>
                <a:cs typeface="Tahoma"/>
                <a:sym typeface="Tahoma"/>
              </a:rPr>
              <a:t>6. Display </a:t>
            </a:r>
            <a:r>
              <a:rPr lang="en-US">
                <a:solidFill>
                  <a:srgbClr val="0070C0"/>
                </a:solidFill>
                <a:latin typeface="Tahoma"/>
                <a:ea typeface="Tahoma"/>
                <a:cs typeface="Tahoma"/>
                <a:sym typeface="Tahoma"/>
              </a:rPr>
              <a:t>payment status</a:t>
            </a:r>
            <a:endParaRPr sz="1400" b="0" i="0" u="none" strike="noStrike" cap="none">
              <a:solidFill>
                <a:srgbClr val="0070C0"/>
              </a:solidFill>
              <a:latin typeface="Tahoma"/>
              <a:ea typeface="Tahoma"/>
              <a:cs typeface="Tahoma"/>
              <a:sym typeface="Tahoma"/>
            </a:endParaRPr>
          </a:p>
        </p:txBody>
      </p:sp>
      <p:sp>
        <p:nvSpPr>
          <p:cNvPr id="139" name="Google Shape;139;p20"/>
          <p:cNvSpPr/>
          <p:nvPr/>
        </p:nvSpPr>
        <p:spPr>
          <a:xfrm>
            <a:off x="510574" y="3053618"/>
            <a:ext cx="855600" cy="204000"/>
          </a:xfrm>
          <a:prstGeom prst="flowChartAlternateProcess">
            <a:avLst/>
          </a:prstGeom>
          <a:noFill/>
          <a:ln w="25400" cap="flat" cmpd="sng">
            <a:solidFill>
              <a:srgbClr val="0072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100"/>
              <a:buFont typeface="Tahoma"/>
              <a:buNone/>
            </a:pPr>
            <a:r>
              <a:rPr lang="en-US" sz="1100">
                <a:solidFill>
                  <a:schemeClr val="dk1"/>
                </a:solidFill>
                <a:latin typeface="Tahoma"/>
                <a:ea typeface="Tahoma"/>
                <a:cs typeface="Tahoma"/>
                <a:sym typeface="Tahoma"/>
              </a:rPr>
              <a:t>Customer</a:t>
            </a:r>
            <a:endParaRPr sz="1400" b="0" i="0" u="none" strike="noStrike" cap="none">
              <a:solidFill>
                <a:srgbClr val="000000"/>
              </a:solidFill>
              <a:latin typeface="Arial"/>
              <a:ea typeface="Arial"/>
              <a:cs typeface="Arial"/>
              <a:sym typeface="Arial"/>
            </a:endParaRPr>
          </a:p>
        </p:txBody>
      </p:sp>
      <p:sp>
        <p:nvSpPr>
          <p:cNvPr id="140" name="Google Shape;140;p20"/>
          <p:cNvSpPr/>
          <p:nvPr/>
        </p:nvSpPr>
        <p:spPr>
          <a:xfrm>
            <a:off x="6714252" y="4038600"/>
            <a:ext cx="1704900" cy="949500"/>
          </a:xfrm>
          <a:prstGeom prst="rect">
            <a:avLst/>
          </a:prstGeom>
          <a:solidFill>
            <a:srgbClr val="FFFF00"/>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a:solidFill>
                  <a:schemeClr val="dk1"/>
                </a:solidFill>
                <a:latin typeface="Tahoma"/>
                <a:ea typeface="Tahoma"/>
                <a:cs typeface="Tahoma"/>
                <a:sym typeface="Tahoma"/>
              </a:rPr>
              <a:t>Booking</a:t>
            </a:r>
            <a:endParaRPr sz="1600" b="0" i="0" u="none" strike="noStrike" cap="none">
              <a:solidFill>
                <a:schemeClr val="dk1"/>
              </a:solidFill>
              <a:latin typeface="Tahoma"/>
              <a:ea typeface="Tahoma"/>
              <a:cs typeface="Tahoma"/>
              <a:sym typeface="Tahoma"/>
            </a:endParaRPr>
          </a:p>
        </p:txBody>
      </p:sp>
      <p:sp>
        <p:nvSpPr>
          <p:cNvPr id="141" name="Google Shape;141;p20"/>
          <p:cNvSpPr/>
          <p:nvPr/>
        </p:nvSpPr>
        <p:spPr>
          <a:xfrm rot="10800000" flipH="1">
            <a:off x="4502362" y="2289412"/>
            <a:ext cx="3705000" cy="1573200"/>
          </a:xfrm>
          <a:prstGeom prst="bentUpArrow">
            <a:avLst>
              <a:gd name="adj1" fmla="val 6448"/>
              <a:gd name="adj2" fmla="val 5830"/>
              <a:gd name="adj3" fmla="val 23763"/>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C69200"/>
              </a:buClr>
              <a:buSzPts val="2800"/>
              <a:buFont typeface="Tahoma"/>
              <a:buNone/>
            </a:pPr>
            <a:endParaRPr sz="2800" b="1" i="0" u="none" strike="noStrike" cap="none">
              <a:solidFill>
                <a:srgbClr val="C69200"/>
              </a:solidFill>
              <a:latin typeface="Tahoma"/>
              <a:ea typeface="Tahoma"/>
              <a:cs typeface="Tahoma"/>
              <a:sym typeface="Tahoma"/>
            </a:endParaRPr>
          </a:p>
        </p:txBody>
      </p:sp>
      <p:sp>
        <p:nvSpPr>
          <p:cNvPr id="142" name="Google Shape;142;p20"/>
          <p:cNvSpPr/>
          <p:nvPr/>
        </p:nvSpPr>
        <p:spPr>
          <a:xfrm rot="-5400000">
            <a:off x="5376466" y="1721597"/>
            <a:ext cx="1405500" cy="3166500"/>
          </a:xfrm>
          <a:prstGeom prst="bentUpArrow">
            <a:avLst>
              <a:gd name="adj1" fmla="val 6448"/>
              <a:gd name="adj2" fmla="val 6921"/>
              <a:gd name="adj3" fmla="val 29299"/>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C69200"/>
              </a:buClr>
              <a:buSzPts val="2800"/>
              <a:buFont typeface="Tahoma"/>
              <a:buNone/>
            </a:pPr>
            <a:endParaRPr sz="2800" b="1" i="0" u="none" strike="noStrike" cap="none">
              <a:solidFill>
                <a:srgbClr val="C69200"/>
              </a:solidFill>
              <a:latin typeface="Tahoma"/>
              <a:ea typeface="Tahoma"/>
              <a:cs typeface="Tahoma"/>
              <a:sym typeface="Tahoma"/>
            </a:endParaRPr>
          </a:p>
        </p:txBody>
      </p:sp>
      <p:sp>
        <p:nvSpPr>
          <p:cNvPr id="143" name="Google Shape;143;p20"/>
          <p:cNvSpPr/>
          <p:nvPr/>
        </p:nvSpPr>
        <p:spPr>
          <a:xfrm>
            <a:off x="2797425" y="4448750"/>
            <a:ext cx="1704900" cy="523200"/>
          </a:xfrm>
          <a:prstGeom prst="rect">
            <a:avLst/>
          </a:prstGeom>
          <a:solidFill>
            <a:srgbClr val="FFFF00"/>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a:solidFill>
                  <a:schemeClr val="dk1"/>
                </a:solidFill>
                <a:latin typeface="Tahoma"/>
                <a:ea typeface="Tahoma"/>
                <a:cs typeface="Tahoma"/>
                <a:sym typeface="Tahoma"/>
              </a:rPr>
              <a:t>External payment service</a:t>
            </a:r>
            <a:endParaRPr sz="1600" b="0" i="0" u="none" strike="noStrike" cap="none">
              <a:solidFill>
                <a:schemeClr val="dk1"/>
              </a:solidFill>
              <a:latin typeface="Tahoma"/>
              <a:ea typeface="Tahoma"/>
              <a:cs typeface="Tahoma"/>
              <a:sym typeface="Tahoma"/>
            </a:endParaRPr>
          </a:p>
        </p:txBody>
      </p:sp>
      <p:cxnSp>
        <p:nvCxnSpPr>
          <p:cNvPr id="144" name="Google Shape;144;p20"/>
          <p:cNvCxnSpPr/>
          <p:nvPr/>
        </p:nvCxnSpPr>
        <p:spPr>
          <a:xfrm rot="10800000" flipH="1">
            <a:off x="3427812" y="3040428"/>
            <a:ext cx="1200" cy="1392000"/>
          </a:xfrm>
          <a:prstGeom prst="straightConnector1">
            <a:avLst/>
          </a:prstGeom>
          <a:noFill/>
          <a:ln w="9525" cap="flat" cmpd="sng">
            <a:solidFill>
              <a:schemeClr val="dk1"/>
            </a:solidFill>
            <a:prstDash val="solid"/>
            <a:round/>
            <a:headEnd type="triangle" w="med" len="med"/>
            <a:tailEnd type="none" w="sm" len="sm"/>
          </a:ln>
        </p:spPr>
      </p:cxnSp>
      <p:cxnSp>
        <p:nvCxnSpPr>
          <p:cNvPr id="145" name="Google Shape;145;p20"/>
          <p:cNvCxnSpPr>
            <a:stCxn id="130" idx="2"/>
          </p:cNvCxnSpPr>
          <p:nvPr/>
        </p:nvCxnSpPr>
        <p:spPr>
          <a:xfrm>
            <a:off x="3649871" y="3074631"/>
            <a:ext cx="2700" cy="1323600"/>
          </a:xfrm>
          <a:prstGeom prst="straightConnector1">
            <a:avLst/>
          </a:prstGeom>
          <a:noFill/>
          <a:ln w="9525" cap="flat" cmpd="sng">
            <a:solidFill>
              <a:schemeClr val="dk1"/>
            </a:solidFill>
            <a:prstDash val="solid"/>
            <a:round/>
            <a:headEnd type="triangle" w="med" len="med"/>
            <a:tailEnd type="none" w="sm" len="sm"/>
          </a:ln>
        </p:spPr>
      </p:cxnSp>
      <p:sp>
        <p:nvSpPr>
          <p:cNvPr id="146" name="Google Shape;146;p20"/>
          <p:cNvSpPr txBox="1"/>
          <p:nvPr/>
        </p:nvSpPr>
        <p:spPr>
          <a:xfrm>
            <a:off x="4351000" y="2024938"/>
            <a:ext cx="1219200" cy="523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ahoma"/>
                <a:ea typeface="Tahoma"/>
                <a:cs typeface="Tahoma"/>
                <a:sym typeface="Tahoma"/>
              </a:rPr>
              <a:t>HTTP</a:t>
            </a:r>
            <a:endParaRPr sz="1400" b="0" i="0" u="none" strike="noStrike" cap="none">
              <a:solidFill>
                <a:srgbClr val="000000"/>
              </a:solidFill>
              <a:latin typeface="Arial"/>
              <a:ea typeface="Arial"/>
              <a:cs typeface="Arial"/>
              <a:sym typeface="Arial"/>
            </a:endParaRPr>
          </a:p>
        </p:txBody>
      </p:sp>
      <p:sp>
        <p:nvSpPr>
          <p:cNvPr id="147" name="Google Shape;147;p20"/>
          <p:cNvSpPr txBox="1"/>
          <p:nvPr/>
        </p:nvSpPr>
        <p:spPr>
          <a:xfrm>
            <a:off x="3351600" y="3122807"/>
            <a:ext cx="1219200" cy="222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a:solidFill>
                  <a:schemeClr val="dk1"/>
                </a:solidFill>
                <a:latin typeface="Tahoma"/>
                <a:ea typeface="Tahoma"/>
                <a:cs typeface="Tahoma"/>
                <a:sym typeface="Tahoma"/>
              </a:rPr>
              <a:t>AMQP</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1"/>
          <p:cNvSpPr txBox="1">
            <a:spLocks noGrp="1"/>
          </p:cNvSpPr>
          <p:nvPr>
            <p:ph type="title"/>
          </p:nvPr>
        </p:nvSpPr>
        <p:spPr>
          <a:xfrm>
            <a:off x="211138" y="66924"/>
            <a:ext cx="8721600" cy="769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2000"/>
              <a:t>Sample User Scenario Diagram</a:t>
            </a:r>
            <a:r>
              <a:rPr lang="en-US" sz="2200"/>
              <a:t> </a:t>
            </a:r>
            <a:br>
              <a:rPr lang="en-US" sz="2200"/>
            </a:br>
            <a:r>
              <a:rPr lang="en-US" sz="2200"/>
              <a:t>   – Service Provider Collects Payment</a:t>
            </a:r>
            <a:endParaRPr sz="2200"/>
          </a:p>
        </p:txBody>
      </p:sp>
      <p:sp>
        <p:nvSpPr>
          <p:cNvPr id="154" name="Google Shape;154;p21"/>
          <p:cNvSpPr txBox="1">
            <a:spLocks noGrp="1"/>
          </p:cNvSpPr>
          <p:nvPr>
            <p:ph type="sldNum" idx="12"/>
          </p:nvPr>
        </p:nvSpPr>
        <p:spPr>
          <a:xfrm>
            <a:off x="8451850" y="6640513"/>
            <a:ext cx="352500" cy="2223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800"/>
              <a:buNone/>
            </a:pPr>
            <a:fld id="{00000000-1234-1234-1234-123412341234}" type="slidenum">
              <a:rPr lang="en-US"/>
              <a:t>9</a:t>
            </a:fld>
            <a:endParaRPr/>
          </a:p>
        </p:txBody>
      </p:sp>
      <p:sp>
        <p:nvSpPr>
          <p:cNvPr id="155" name="Google Shape;155;p21"/>
          <p:cNvSpPr/>
          <p:nvPr/>
        </p:nvSpPr>
        <p:spPr>
          <a:xfrm>
            <a:off x="1819606" y="5111975"/>
            <a:ext cx="2024400" cy="609600"/>
          </a:xfrm>
          <a:prstGeom prst="rect">
            <a:avLst/>
          </a:prstGeom>
          <a:solidFill>
            <a:srgbClr val="FFFF00"/>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Tahoma"/>
              <a:buNone/>
            </a:pPr>
            <a:r>
              <a:rPr lang="en-US" sz="1600">
                <a:solidFill>
                  <a:schemeClr val="dk1"/>
                </a:solidFill>
                <a:latin typeface="Tahoma"/>
                <a:ea typeface="Tahoma"/>
                <a:cs typeface="Tahoma"/>
                <a:sym typeface="Tahoma"/>
              </a:rPr>
              <a:t>External payment service</a:t>
            </a:r>
            <a:endParaRPr sz="1600" b="0" i="0" u="none" strike="noStrike" cap="none">
              <a:solidFill>
                <a:schemeClr val="dk1"/>
              </a:solidFill>
              <a:latin typeface="Tahoma"/>
              <a:ea typeface="Tahoma"/>
              <a:cs typeface="Tahoma"/>
              <a:sym typeface="Tahoma"/>
            </a:endParaRPr>
          </a:p>
        </p:txBody>
      </p:sp>
      <p:sp>
        <p:nvSpPr>
          <p:cNvPr id="156" name="Google Shape;156;p21"/>
          <p:cNvSpPr txBox="1"/>
          <p:nvPr/>
        </p:nvSpPr>
        <p:spPr>
          <a:xfrm>
            <a:off x="4376686" y="1627711"/>
            <a:ext cx="632700" cy="523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ahoma"/>
                <a:ea typeface="Tahoma"/>
                <a:cs typeface="Tahoma"/>
                <a:sym typeface="Tahoma"/>
              </a:rPr>
              <a:t>HTTP</a:t>
            </a:r>
            <a:endParaRPr sz="1400" b="0" i="0" u="none" strike="noStrike" cap="none">
              <a:solidFill>
                <a:srgbClr val="000000"/>
              </a:solidFill>
              <a:latin typeface="Arial"/>
              <a:ea typeface="Arial"/>
              <a:cs typeface="Arial"/>
              <a:sym typeface="Arial"/>
            </a:endParaRPr>
          </a:p>
        </p:txBody>
      </p:sp>
      <p:sp>
        <p:nvSpPr>
          <p:cNvPr id="157" name="Google Shape;157;p21"/>
          <p:cNvSpPr/>
          <p:nvPr/>
        </p:nvSpPr>
        <p:spPr>
          <a:xfrm>
            <a:off x="1286959" y="1531950"/>
            <a:ext cx="3089700" cy="1055100"/>
          </a:xfrm>
          <a:prstGeom prst="flowChartAlternateProcess">
            <a:avLst/>
          </a:prstGeom>
          <a:noFill/>
          <a:ln w="25400" cap="flat" cmpd="sng">
            <a:solidFill>
              <a:srgbClr val="0070C0"/>
            </a:solidFill>
            <a:prstDash val="solid"/>
            <a:round/>
            <a:headEnd type="none" w="sm" len="sm"/>
            <a:tailEnd type="none" w="sm" len="sm"/>
          </a:ln>
        </p:spPr>
        <p:txBody>
          <a:bodyPr spcFirstLastPara="1" wrap="square" lIns="91425" tIns="45700" rIns="91425" bIns="45700" anchor="ctr" anchorCtr="0">
            <a:noAutofit/>
          </a:bodyPr>
          <a:lstStyle/>
          <a:p>
            <a:pPr marL="285750" marR="0" lvl="0" indent="-198437" algn="l" rtl="0">
              <a:lnSpc>
                <a:spcPct val="100000"/>
              </a:lnSpc>
              <a:spcBef>
                <a:spcPts val="0"/>
              </a:spcBef>
              <a:spcAft>
                <a:spcPts val="0"/>
              </a:spcAft>
              <a:buClr>
                <a:schemeClr val="dk1"/>
              </a:buClr>
              <a:buSzPts val="1200"/>
              <a:buFont typeface="Noto Sans Symbols"/>
              <a:buChar char="⮚"/>
            </a:pPr>
            <a:r>
              <a:rPr lang="en-US" sz="1600" u="sng">
                <a:solidFill>
                  <a:schemeClr val="dk1"/>
                </a:solidFill>
                <a:latin typeface="Tahoma"/>
                <a:ea typeface="Tahoma"/>
                <a:cs typeface="Tahoma"/>
                <a:sym typeface="Tahoma"/>
              </a:rPr>
              <a:t>Service Provider UI</a:t>
            </a:r>
            <a:endParaRPr sz="1600">
              <a:solidFill>
                <a:schemeClr val="dk1"/>
              </a:solidFill>
              <a:latin typeface="Tahoma"/>
              <a:ea typeface="Tahoma"/>
              <a:cs typeface="Tahoma"/>
              <a:sym typeface="Tahoma"/>
            </a:endParaRPr>
          </a:p>
        </p:txBody>
      </p:sp>
      <p:cxnSp>
        <p:nvCxnSpPr>
          <p:cNvPr id="158" name="Google Shape;158;p21"/>
          <p:cNvCxnSpPr>
            <a:stCxn id="159" idx="1"/>
            <a:endCxn id="157" idx="3"/>
          </p:cNvCxnSpPr>
          <p:nvPr/>
        </p:nvCxnSpPr>
        <p:spPr>
          <a:xfrm rot="10800000">
            <a:off x="4376732" y="2059506"/>
            <a:ext cx="3046800" cy="0"/>
          </a:xfrm>
          <a:prstGeom prst="straightConnector1">
            <a:avLst/>
          </a:prstGeom>
          <a:noFill/>
          <a:ln w="9525" cap="flat" cmpd="sng">
            <a:solidFill>
              <a:schemeClr val="dk1"/>
            </a:solidFill>
            <a:prstDash val="solid"/>
            <a:round/>
            <a:headEnd type="triangle" w="med" len="med"/>
            <a:tailEnd type="none" w="sm" len="sm"/>
          </a:ln>
        </p:spPr>
      </p:cxnSp>
      <p:cxnSp>
        <p:nvCxnSpPr>
          <p:cNvPr id="160" name="Google Shape;160;p21"/>
          <p:cNvCxnSpPr>
            <a:stCxn id="157" idx="2"/>
            <a:endCxn id="155" idx="0"/>
          </p:cNvCxnSpPr>
          <p:nvPr/>
        </p:nvCxnSpPr>
        <p:spPr>
          <a:xfrm>
            <a:off x="2831809" y="2587050"/>
            <a:ext cx="0" cy="2524800"/>
          </a:xfrm>
          <a:prstGeom prst="straightConnector1">
            <a:avLst/>
          </a:prstGeom>
          <a:noFill/>
          <a:ln w="9525" cap="flat" cmpd="sng">
            <a:solidFill>
              <a:schemeClr val="dk1"/>
            </a:solidFill>
            <a:prstDash val="solid"/>
            <a:round/>
            <a:headEnd type="triangle" w="med" len="med"/>
            <a:tailEnd type="none" w="sm" len="sm"/>
          </a:ln>
        </p:spPr>
      </p:cxnSp>
      <p:sp>
        <p:nvSpPr>
          <p:cNvPr id="161" name="Google Shape;161;p21"/>
          <p:cNvSpPr txBox="1"/>
          <p:nvPr/>
        </p:nvSpPr>
        <p:spPr>
          <a:xfrm>
            <a:off x="4695548" y="2266550"/>
            <a:ext cx="2197200" cy="73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a:solidFill>
                  <a:srgbClr val="0070C0"/>
                </a:solidFill>
                <a:latin typeface="Tahoma"/>
                <a:ea typeface="Tahoma"/>
                <a:cs typeface="Tahoma"/>
                <a:sym typeface="Tahoma"/>
              </a:rPr>
              <a:t>2. UI returns back the payment confirmation to customers </a:t>
            </a:r>
            <a:endParaRPr>
              <a:solidFill>
                <a:srgbClr val="0070C0"/>
              </a:solidFill>
              <a:latin typeface="Tahoma"/>
              <a:ea typeface="Tahoma"/>
              <a:cs typeface="Tahoma"/>
              <a:sym typeface="Tahoma"/>
            </a:endParaRPr>
          </a:p>
          <a:p>
            <a:pPr marL="0" marR="0" lvl="0" indent="0" algn="l" rtl="0">
              <a:lnSpc>
                <a:spcPct val="100000"/>
              </a:lnSpc>
              <a:spcBef>
                <a:spcPts val="0"/>
              </a:spcBef>
              <a:spcAft>
                <a:spcPts val="0"/>
              </a:spcAft>
              <a:buNone/>
            </a:pPr>
            <a:r>
              <a:rPr lang="en-US">
                <a:solidFill>
                  <a:srgbClr val="0070C0"/>
                </a:solidFill>
                <a:latin typeface="Tahoma"/>
                <a:ea typeface="Tahoma"/>
                <a:cs typeface="Tahoma"/>
                <a:sym typeface="Tahoma"/>
              </a:rPr>
              <a:t>3. Send an invoice to the customer</a:t>
            </a:r>
            <a:endParaRPr>
              <a:solidFill>
                <a:srgbClr val="0070C0"/>
              </a:solidFill>
              <a:latin typeface="Tahoma"/>
              <a:ea typeface="Tahoma"/>
              <a:cs typeface="Tahoma"/>
              <a:sym typeface="Tahoma"/>
            </a:endParaRPr>
          </a:p>
        </p:txBody>
      </p:sp>
      <p:sp>
        <p:nvSpPr>
          <p:cNvPr id="162" name="Google Shape;162;p21"/>
          <p:cNvSpPr txBox="1"/>
          <p:nvPr/>
        </p:nvSpPr>
        <p:spPr>
          <a:xfrm>
            <a:off x="540711" y="3619950"/>
            <a:ext cx="2024400" cy="738600"/>
          </a:xfrm>
          <a:prstGeom prst="rect">
            <a:avLst/>
          </a:prstGeom>
          <a:noFill/>
          <a:ln>
            <a:noFill/>
          </a:ln>
        </p:spPr>
        <p:txBody>
          <a:bodyPr spcFirstLastPara="1" wrap="square" lIns="91425" tIns="45700" rIns="91425" bIns="45700" anchor="t" anchorCtr="0">
            <a:noAutofit/>
          </a:bodyPr>
          <a:lstStyle/>
          <a:p>
            <a:pPr marL="457200" marR="0" lvl="0" indent="-317500" algn="l" rtl="0">
              <a:lnSpc>
                <a:spcPct val="100000"/>
              </a:lnSpc>
              <a:spcBef>
                <a:spcPts val="0"/>
              </a:spcBef>
              <a:spcAft>
                <a:spcPts val="0"/>
              </a:spcAft>
              <a:buClr>
                <a:srgbClr val="0070C0"/>
              </a:buClr>
              <a:buSzPts val="1400"/>
              <a:buFont typeface="Tahoma"/>
              <a:buAutoNum type="arabicPeriod"/>
            </a:pPr>
            <a:r>
              <a:rPr lang="en-US">
                <a:solidFill>
                  <a:srgbClr val="0070C0"/>
                </a:solidFill>
                <a:latin typeface="Tahoma"/>
                <a:ea typeface="Tahoma"/>
                <a:cs typeface="Tahoma"/>
                <a:sym typeface="Tahoma"/>
              </a:rPr>
              <a:t>Process the payment information and reflect on UI</a:t>
            </a:r>
            <a:endParaRPr>
              <a:solidFill>
                <a:srgbClr val="0070C0"/>
              </a:solidFill>
              <a:latin typeface="Tahoma"/>
              <a:ea typeface="Tahoma"/>
              <a:cs typeface="Tahoma"/>
              <a:sym typeface="Tahoma"/>
            </a:endParaRPr>
          </a:p>
        </p:txBody>
      </p:sp>
      <p:pic>
        <p:nvPicPr>
          <p:cNvPr id="159" name="Google Shape;159;p21"/>
          <p:cNvPicPr preferRelativeResize="0"/>
          <p:nvPr/>
        </p:nvPicPr>
        <p:blipFill rotWithShape="1">
          <a:blip r:embed="rId3">
            <a:alphaModFix/>
          </a:blip>
          <a:srcRect/>
          <a:stretch/>
        </p:blipFill>
        <p:spPr>
          <a:xfrm>
            <a:off x="7423532" y="1627706"/>
            <a:ext cx="431800" cy="863600"/>
          </a:xfrm>
          <a:prstGeom prst="rect">
            <a:avLst/>
          </a:prstGeom>
          <a:noFill/>
          <a:ln>
            <a:noFill/>
          </a:ln>
        </p:spPr>
      </p:pic>
      <p:sp>
        <p:nvSpPr>
          <p:cNvPr id="163" name="Google Shape;163;p21"/>
          <p:cNvSpPr/>
          <p:nvPr/>
        </p:nvSpPr>
        <p:spPr>
          <a:xfrm>
            <a:off x="7211635" y="2612330"/>
            <a:ext cx="855600" cy="204000"/>
          </a:xfrm>
          <a:prstGeom prst="flowChartAlternateProcess">
            <a:avLst/>
          </a:prstGeom>
          <a:noFill/>
          <a:ln w="25400" cap="flat" cmpd="sng">
            <a:solidFill>
              <a:srgbClr val="0072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100"/>
              <a:buFont typeface="Tahoma"/>
              <a:buNone/>
            </a:pPr>
            <a:r>
              <a:rPr lang="en-US" sz="1100">
                <a:solidFill>
                  <a:schemeClr val="dk1"/>
                </a:solidFill>
                <a:latin typeface="Tahoma"/>
                <a:ea typeface="Tahoma"/>
                <a:cs typeface="Tahoma"/>
                <a:sym typeface="Tahoma"/>
              </a:rPr>
              <a:t>Customer</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461</Words>
  <Application>Microsoft Office PowerPoint</Application>
  <PresentationFormat>On-screen Show (4:3)</PresentationFormat>
  <Paragraphs>87</Paragraphs>
  <Slides>12</Slides>
  <Notes>12</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Noto Sans Symbols</vt:lpstr>
      <vt:lpstr>Tahoma</vt:lpstr>
      <vt:lpstr>Times New Roman</vt:lpstr>
      <vt:lpstr>Blends</vt:lpstr>
      <vt:lpstr>PAWSystem</vt:lpstr>
      <vt:lpstr>Solution Scoping</vt:lpstr>
      <vt:lpstr>Potential Challenges</vt:lpstr>
      <vt:lpstr>Scenario Overview Diagram   - Customer manages booking</vt:lpstr>
      <vt:lpstr>User creates booking</vt:lpstr>
      <vt:lpstr>Scenario Overview Diagram   - Customer Creates Review</vt:lpstr>
      <vt:lpstr>Scenario Overview Diagram   - Customer Creates Review </vt:lpstr>
      <vt:lpstr>Sample Scenario Overview Diagram      – Customer makes payment</vt:lpstr>
      <vt:lpstr>Sample User Scenario Diagram     – Service Provider Collects Payment</vt:lpstr>
      <vt:lpstr>Sample Scenario Overview Diagram     – Service Provider Accepts/Reject Booking</vt:lpstr>
      <vt:lpstr>Sample User Scenario Diagram     – Service Provider Accepts/Reject Booking</vt:lpstr>
      <vt:lpstr>Technical Overview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PAWSystem</dc:title>
  <cp:lastModifiedBy>Kae Lee Pei Yi</cp:lastModifiedBy>
  <cp:revision>5</cp:revision>
  <dcterms:modified xsi:type="dcterms:W3CDTF">2020-03-06T06:17:29Z</dcterms:modified>
</cp:coreProperties>
</file>