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EBAF-582D-430B-B7FE-7B7C4A9E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5CD0F-C85F-425B-9CD4-BD04F9F9E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DFBC-673D-4907-85E7-764D4CB7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4C340-392B-44EE-AB28-0DB89084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392E-6A1F-47C6-9AFF-9C885520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551D-01B6-44EE-B401-C5813F41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0DE61-05D2-4672-891E-7B67DC573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1F9C-6820-4E37-AC1C-61AEE049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96C0-F0C8-48E4-A421-0BA08A26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A87C-DBAA-4A65-8CDD-80D92489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30C3F-AA8E-4F8E-80AF-844017717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6C831-4FD7-431C-A360-999E1DC2A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B30D-E4B3-4861-95D1-954E248E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A0C-9ABB-4B93-BB45-2192076E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355D-4236-4875-B6E9-4D28777F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30B0-85A6-4C43-9E34-2AE3EC70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4BF5-F892-45A8-A71D-7C5D48A6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CDA6-89E1-4F17-8323-F66F2A12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E2EB-3D21-4AE3-A37C-217C475C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B5D5-D9A2-4D3D-9B25-41A27E7F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8446-9381-40D2-A904-C0547291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B8F4-711A-40B4-AA70-92FE7258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8337-05E6-4CF1-8D04-D9A436B6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2DE9-A179-472C-90A5-063B2EC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3B14-6674-41F4-8355-5C32F2B9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5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AF31-7CA0-4ED6-A1AF-D740CB7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0D33-ED2D-4CD3-9AC0-4C8C511D3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60AD-9C25-427D-BBBA-A46E58258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BD55-2CC0-4A0C-BCD8-8E2DA70A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C4A00-55D8-4573-8725-DF1E878F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CAB00-FE1A-4A54-B7BA-3C8EFDB0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2FA7-A486-435E-996E-C152C69C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E1D5-17E1-423B-8D07-3FC8A707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68FD-E22C-4D62-9E36-D50D8545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0444C-A479-44E2-84FF-769C2A14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3EBA2-D215-4C86-979A-82867AB3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217C3-2F18-4215-B65D-C10A7BD0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25ACF-8B98-430D-B87F-FE2201EE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B18AD-3882-4C78-A418-903054F5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49C3-2382-4E61-BBAD-836CD5B1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3E26B-7AB9-471B-AB34-392484A0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CCDE2-AD29-4341-B9D8-1D28DD2E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C93A4-A6A5-4AC8-BFA2-D74CC54E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D2585-DB01-44FB-A0AF-9CC97320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2EA6E-11DD-4A2E-AA61-D434852A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6E9CD-D81D-4C58-BDFB-0A128221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BE39-214B-4BD4-ACEC-543E1AA0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0A87-2CF0-4D64-A227-A91486A2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6A55B-AF9C-431B-A918-43B83F1C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4801-C819-435C-B936-3646CA39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628E-E8D7-414B-966A-99FB0A01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F3FC3-E985-4639-BA53-D2473030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0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2FA-43F7-45D1-AA99-5C350769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490C9-DC1B-4B31-8221-BE93E0AFC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BEACB-B2EB-476E-96EF-18C3A7AC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8964-D2BA-4343-9EE1-E26A45D3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D8C17-D0BB-43C7-AEEF-E965F7D7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0DFFF-9AE5-42D4-8DB5-782C6876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0A05C-EF69-4EE6-A6E1-81F647B8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D14C-9D06-46FD-92F5-B39DB030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2785-C942-40ED-8AB1-B3FFE7D40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0880-3783-45A4-89A9-760453DAA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1D9E-552C-495D-84C1-000016DCE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A534-7B21-415E-A0EE-B5F999294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624"/>
            <a:ext cx="9144000" cy="2959074"/>
          </a:xfrm>
        </p:spPr>
        <p:txBody>
          <a:bodyPr>
            <a:normAutofit fontScale="90000"/>
          </a:bodyPr>
          <a:lstStyle/>
          <a:p>
            <a:r>
              <a:rPr lang="en-US" dirty="0"/>
              <a:t>UNICEF Vaccine Credential Example for Blockchain Developer Interview Winter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C8AF3-DBD9-4E1B-BEB8-81D41D398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1349"/>
            <a:ext cx="9144000" cy="1655762"/>
          </a:xfrm>
        </p:spPr>
        <p:txBody>
          <a:bodyPr/>
          <a:lstStyle/>
          <a:p>
            <a:r>
              <a:rPr lang="en-US" dirty="0"/>
              <a:t>Elisa Pasquali</a:t>
            </a:r>
          </a:p>
          <a:p>
            <a:r>
              <a:rPr lang="en-US" dirty="0"/>
              <a:t>14 Nov 2019</a:t>
            </a:r>
          </a:p>
        </p:txBody>
      </p:sp>
    </p:spTree>
    <p:extLst>
      <p:ext uri="{BB962C8B-B14F-4D97-AF65-F5344CB8AC3E}">
        <p14:creationId xmlns:p14="http://schemas.microsoft.com/office/powerpoint/2010/main" val="92189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3CD3-72F1-44D7-BA7A-9F10CE69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choice: </a:t>
            </a:r>
            <a:r>
              <a:rPr lang="en-US" dirty="0" err="1"/>
              <a:t>uPort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BB30-A941-496B-97A7-4AA73E51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uPort</a:t>
            </a:r>
            <a:r>
              <a:rPr lang="en-US" dirty="0"/>
              <a:t> is an already existing solution to manage credentials, verification, and claims with a well-documented API.</a:t>
            </a:r>
          </a:p>
          <a:p>
            <a:r>
              <a:rPr lang="en-US" dirty="0"/>
              <a:t>Coding up the example took 30 minutes, including the time required to understand the API (since I had never used it before).</a:t>
            </a:r>
          </a:p>
          <a:p>
            <a:r>
              <a:rPr lang="en-US" dirty="0"/>
              <a:t>Far more efficient than trying to write a smart contract, mobile app, and server app from scratch!</a:t>
            </a:r>
          </a:p>
          <a:p>
            <a:r>
              <a:rPr lang="en-US" dirty="0"/>
              <a:t>Experienced SW developer tip: if the wheel already exists, no need to reinvent it. Just adapt it to your needs.</a:t>
            </a:r>
          </a:p>
        </p:txBody>
      </p:sp>
    </p:spTree>
    <p:extLst>
      <p:ext uri="{BB962C8B-B14F-4D97-AF65-F5344CB8AC3E}">
        <p14:creationId xmlns:p14="http://schemas.microsoft.com/office/powerpoint/2010/main" val="11576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A396-EC80-4D80-9E5F-FFBF00AF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C6ED-9CE4-4BB9-A868-04A319ED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68"/>
            <a:ext cx="10515600" cy="50516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up a “server” which is a web-based app corresponding to the certification authority (in this case, the UNICEF Vaccination Certification Authority).</a:t>
            </a:r>
          </a:p>
          <a:p>
            <a:r>
              <a:rPr lang="en-US" dirty="0"/>
              <a:t>Design a simple credential with title and time stamp for a Malaria vaccine issued in Mozambique (just a random example).</a:t>
            </a:r>
          </a:p>
          <a:p>
            <a:r>
              <a:rPr lang="en-US" dirty="0"/>
              <a:t>Use </a:t>
            </a:r>
            <a:r>
              <a:rPr lang="en-US" dirty="0" err="1"/>
              <a:t>uPort</a:t>
            </a:r>
            <a:r>
              <a:rPr lang="en-US" dirty="0"/>
              <a:t> app and </a:t>
            </a:r>
            <a:r>
              <a:rPr lang="en-US" dirty="0" err="1"/>
              <a:t>uPort</a:t>
            </a:r>
            <a:r>
              <a:rPr lang="en-US" dirty="0"/>
              <a:t> API to request the certification by logging in, and then use the </a:t>
            </a:r>
            <a:r>
              <a:rPr lang="en-US" dirty="0" err="1"/>
              <a:t>uPort</a:t>
            </a:r>
            <a:r>
              <a:rPr lang="en-US" dirty="0"/>
              <a:t> app to accept the certificate when issued.</a:t>
            </a:r>
          </a:p>
          <a:p>
            <a:r>
              <a:rPr lang="en-US" dirty="0"/>
              <a:t>Server app “authenticates” user by displaying the user’s Digital Identity Document. For added sophistication, the app could only issue certificates to users with certain DID characteristics (i.e. only from a given country, or only a certain age, </a:t>
            </a:r>
            <a:r>
              <a:rPr lang="en-US" dirty="0" err="1"/>
              <a:t>etc</a:t>
            </a:r>
            <a:r>
              <a:rPr lang="en-US" dirty="0"/>
              <a:t>). I didn’t implement this for the proof of concept though.</a:t>
            </a:r>
          </a:p>
        </p:txBody>
      </p:sp>
    </p:spTree>
    <p:extLst>
      <p:ext uri="{BB962C8B-B14F-4D97-AF65-F5344CB8AC3E}">
        <p14:creationId xmlns:p14="http://schemas.microsoft.com/office/powerpoint/2010/main" val="116090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66D1-6E99-4853-AE85-4A9C1589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53"/>
            <a:ext cx="10515600" cy="1325563"/>
          </a:xfrm>
        </p:spPr>
        <p:txBody>
          <a:bodyPr/>
          <a:lstStyle/>
          <a:p>
            <a:r>
              <a:rPr lang="en-US" dirty="0"/>
              <a:t>Ideas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A9E0-F7C9-47B4-9991-B9D3DDDE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4"/>
            <a:ext cx="10515600" cy="4991725"/>
          </a:xfrm>
        </p:spPr>
        <p:txBody>
          <a:bodyPr>
            <a:normAutofit/>
          </a:bodyPr>
          <a:lstStyle/>
          <a:p>
            <a:r>
              <a:rPr lang="en-US" dirty="0" err="1"/>
              <a:t>uPort</a:t>
            </a:r>
            <a:r>
              <a:rPr lang="en-US" dirty="0"/>
              <a:t> easily manages requests for verification. For instance, a 3</a:t>
            </a:r>
            <a:r>
              <a:rPr lang="en-US" baseline="30000" dirty="0"/>
              <a:t>rd</a:t>
            </a:r>
            <a:r>
              <a:rPr lang="en-US" dirty="0"/>
              <a:t> party (like the user’s doctor), can request </a:t>
            </a:r>
            <a:r>
              <a:rPr lang="en-US" dirty="0" err="1"/>
              <a:t>uPort</a:t>
            </a:r>
            <a:r>
              <a:rPr lang="en-US" dirty="0"/>
              <a:t> for permission to view the vaccine certificates. The user then can approve or deny such a request.</a:t>
            </a:r>
          </a:p>
          <a:p>
            <a:r>
              <a:rPr lang="en-US" dirty="0"/>
              <a:t>Dispute mechanisms as mentioned in the assignment, or amendments to the certificate can be performed via the issuing authority’s server app’s UI. It is relatively simple to code a UI that requests permission from the </a:t>
            </a:r>
            <a:r>
              <a:rPr lang="en-US" dirty="0" err="1"/>
              <a:t>uPort</a:t>
            </a:r>
            <a:r>
              <a:rPr lang="en-US" dirty="0"/>
              <a:t> holder to delete and old certification and replaces it with a new, corrected one.</a:t>
            </a:r>
          </a:p>
          <a:p>
            <a:r>
              <a:rPr lang="en-US" dirty="0"/>
              <a:t>The credentials could be tied to, say, a code or link to an actual printable certificate, like a pdf file generated on the fly, in case the user or a 3</a:t>
            </a:r>
            <a:r>
              <a:rPr lang="en-US" baseline="30000" dirty="0"/>
              <a:t>rd</a:t>
            </a:r>
            <a:r>
              <a:rPr lang="en-US" dirty="0"/>
              <a:t> party wishes to print a pretty copy of the certification.</a:t>
            </a:r>
          </a:p>
        </p:txBody>
      </p:sp>
    </p:spTree>
    <p:extLst>
      <p:ext uri="{BB962C8B-B14F-4D97-AF65-F5344CB8AC3E}">
        <p14:creationId xmlns:p14="http://schemas.microsoft.com/office/powerpoint/2010/main" val="15028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UNICEF Vaccine Credential Example for Blockchain Developer Interview Winter 2019</vt:lpstr>
      <vt:lpstr>Design choice: uPort</vt:lpstr>
      <vt:lpstr>How it works:</vt:lpstr>
      <vt:lpstr>Ideas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UNICEF Vaccine Credential Example for Blockchain Developer Interview Winter 2019</dc:title>
  <dc:creator>Elisa Pasquali</dc:creator>
  <cp:lastModifiedBy>Elisa Pasquali</cp:lastModifiedBy>
  <cp:revision>3</cp:revision>
  <dcterms:created xsi:type="dcterms:W3CDTF">2019-11-14T18:58:59Z</dcterms:created>
  <dcterms:modified xsi:type="dcterms:W3CDTF">2019-11-14T19:11:35Z</dcterms:modified>
</cp:coreProperties>
</file>