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166EF-368C-4230-9628-9B30308FA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82599F-036A-42D4-AE80-96E4428E7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9962C-D1F7-442A-B475-BCCB9CC2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8DB0D-46C1-49FB-998F-9020F2F8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F9751-0B9C-45DB-B936-80113B58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2D743-915F-4B0A-BC94-07DF983B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C68E8A-BC22-4DAD-A0E4-E7B31D57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C2094-D47F-4835-9D20-6E15B448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ECC43-DCDD-4C62-8482-3D2C38B2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5A609-4FAF-46BF-A4E8-AA9DA008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3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69E21F-AC26-469A-AC66-C962DA61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0031B-2DD9-4166-9BEB-62EBD6B4F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2F522-615C-4AA4-AAE4-DF03FBB2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2CFC3-A788-4BF6-B2A9-6C07BF3B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01072-AF13-4519-9DDA-C82A587E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8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AC73-D474-4B82-92DC-E6CF9628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F4D1-4904-4F6A-8E47-8D94E8EA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6AE50-DD50-4189-8CD2-AC11429D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FA2FE-5AF9-4D88-9871-CBFE5D31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34C01-2F7B-4E1F-8505-7087A195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8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5407C-8F01-4DD2-A9AB-CC25219C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1B924-86CC-44D4-91B3-EF7C18CF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285F3-A686-41C5-B030-4C88EF73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22B01-AB30-45BB-ABE5-DDFEFD5E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0917E-A0AC-44CD-896B-F0A130AD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08278-7127-4124-8AEB-8FC883D2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461E1-1AD2-4189-9DA5-D580277A1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41FF0-DAC5-49A8-BA21-25EC70845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054E9-ACD3-4D55-9922-D7A28C87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26F77-09C4-4239-A2B2-8F84784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F01F6-0F3A-4A66-89EC-BECB5077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1EEA0-B969-4FF9-A6C8-5A22ED25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9AAFD-1955-40BD-8BEE-DFC5FEFC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55E59-36F4-41FF-8A38-278156E2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77413-27E6-48FE-93E6-1D648A43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43D2BA-05FB-47A6-8EF9-C4C8C37AA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E8812-BEA6-4486-AC82-ED72B5D2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1CFDB3-14F6-4078-8C41-9DB81026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37A08-9B3A-4E3E-A0CA-46BA776A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7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1D763-7EC5-4291-8902-AD8B9E4D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8AF4C-0C24-49F2-B6C6-FE704264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2C0ACF-21E0-4A49-9706-4C67774A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62E4C7-0541-47E4-BC05-0F8CD2D6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5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70BBF7-92A3-499B-8B79-E79F8CBF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6C9994-1788-4586-8225-202AF66B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B92251-DC2C-464A-A82F-4F98CF21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6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9E57-25E2-41DA-96D3-2B0AA220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1729-D263-4F6E-A2DF-3508CF69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74BBC-A30F-497F-BC06-96A41F041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0BF99-1D94-4DC7-8BA4-B1D86545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9AD07-0D26-4EDF-8FBA-87D778D6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B3F83-1E7B-4216-8566-9C47F104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5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51CCA-7B78-4342-B4B8-7C5FA756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CFF202-9128-4AF6-BEBD-2082191BE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6DD5E-AB04-4064-A8E0-EEDD6773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B0EF6-8276-4565-8EB4-B4117D45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12495-A551-4112-9405-4BE2664B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0A852-5AE1-4803-A799-AE5D0B71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70584-9129-465F-8922-83549253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876B5-7659-4DCA-8FA9-85649795B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7F479-720F-445C-A5B9-CCA71D3CD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C20F-CC42-4DD5-BFA4-D70C8AAE6FC8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27FDF-6CD3-463B-BC3B-B3CD03F2C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CA156-76C7-4799-8D0E-0E5D84A38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E2A7-9DDB-43B0-AC7C-6EF922A2E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42325-36F0-4ECF-9E20-CE32B2C4C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오라클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백앤드</a:t>
            </a:r>
            <a:r>
              <a:rPr lang="ko-KR" altLang="en-US"/>
              <a:t> 자동화 준비</a:t>
            </a:r>
            <a:br>
              <a:rPr lang="en-US" altLang="ko-KR" dirty="0"/>
            </a:br>
            <a:r>
              <a:rPr lang="ko-KR" altLang="en-US" dirty="0"/>
              <a:t>설정 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A3D86-FCDF-42CD-85FC-4E54BC21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5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C1242-4B16-4769-BBDF-0C528155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5F5AB-EC0F-4182-9F40-14139806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2A1B1B-E62F-4FCE-B82A-E4C34F78F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44" y="1246172"/>
            <a:ext cx="9568422" cy="49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2F5F1-B938-4BE3-ADAF-D9C9D90B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D3BF1-C389-4F70-AF58-571EE2E0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BE6CB0-21ED-4ADE-B03E-DED7BF7A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17"/>
            <a:ext cx="12192000" cy="63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0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13D0-E2C6-41B3-AB48-8A7BAD4E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C58D1-CBA1-4178-8672-288474D6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SQL&gt; grant connect to </a:t>
            </a:r>
            <a:r>
              <a:rPr lang="en-US" altLang="ko-KR" dirty="0" err="1"/>
              <a:t>open_source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Grant succeeded.</a:t>
            </a:r>
          </a:p>
          <a:p>
            <a:endParaRPr lang="en-US" altLang="ko-KR" dirty="0"/>
          </a:p>
          <a:p>
            <a:r>
              <a:rPr lang="en-US" altLang="ko-KR" dirty="0"/>
              <a:t>SQL&gt; grant resource to </a:t>
            </a:r>
            <a:r>
              <a:rPr lang="en-US" altLang="ko-KR" dirty="0" err="1"/>
              <a:t>open_source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Grant succeeded.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SQL&gt; grant dba to </a:t>
            </a:r>
            <a:r>
              <a:rPr lang="en-US" altLang="ko-KR" dirty="0" err="1"/>
              <a:t>open_source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Grant succeeded.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53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5A455-6EF1-41B7-A473-E3A7CDA2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0505-BBDE-47FB-A831-CD2DE293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1B239E-5D11-4337-B787-DBF9FE8A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633537"/>
            <a:ext cx="37338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6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2D90-840A-461E-9017-5742906B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5032F-29AB-4FBC-9230-B4E2A45C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CB5E56-4F7B-40DA-8C6F-D3B7E0CF3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8" y="0"/>
            <a:ext cx="10653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9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44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오라클 – 백앤드 자동화 준비 설정 노트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epata</dc:creator>
  <cp:lastModifiedBy>epata</cp:lastModifiedBy>
  <cp:revision>3</cp:revision>
  <dcterms:created xsi:type="dcterms:W3CDTF">2022-12-22T18:46:25Z</dcterms:created>
  <dcterms:modified xsi:type="dcterms:W3CDTF">2022-12-22T22:53:24Z</dcterms:modified>
</cp:coreProperties>
</file>