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3" autoAdjust="0"/>
  </p:normalViewPr>
  <p:slideViewPr>
    <p:cSldViewPr>
      <p:cViewPr>
        <p:scale>
          <a:sx n="85" d="100"/>
          <a:sy n="85" d="100"/>
        </p:scale>
        <p:origin x="-8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6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7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0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6B99-45B4-41F5-80BF-0BF30A7600DD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F2D1-ACC9-4F9C-B0F5-7082A340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프렌즈</a:t>
            </a:r>
            <a:r>
              <a:rPr lang="ko-KR" altLang="en-US" dirty="0" smtClean="0"/>
              <a:t> 페르소나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b="1" dirty="0" smtClean="0"/>
              <a:t>카카오 </a:t>
            </a:r>
            <a:r>
              <a:rPr lang="ko-KR" altLang="en-US" sz="3600" b="1" dirty="0" err="1" smtClean="0"/>
              <a:t>프렌즈</a:t>
            </a:r>
            <a:r>
              <a:rPr lang="ko-KR" altLang="en-US" sz="3600" b="1" dirty="0" smtClean="0"/>
              <a:t> 페르소나</a:t>
            </a:r>
            <a:r>
              <a:rPr lang="en-US" altLang="ko-KR" sz="3600" b="1" dirty="0" smtClean="0"/>
              <a:t>1 </a:t>
            </a:r>
            <a:r>
              <a:rPr lang="ko-KR" altLang="en-US" sz="2400" i="1" dirty="0" smtClean="0"/>
              <a:t>쇼핑몰 이용 초보자</a:t>
            </a:r>
            <a:r>
              <a:rPr lang="en-US" altLang="ko-KR" sz="2400" i="1" dirty="0" smtClean="0"/>
              <a:t>(</a:t>
            </a:r>
            <a:r>
              <a:rPr lang="ko-KR" altLang="en-US" sz="2400" i="1" dirty="0" smtClean="0"/>
              <a:t>손님</a:t>
            </a:r>
            <a:r>
              <a:rPr lang="en-US" altLang="ko-KR" sz="2400" i="1" dirty="0" smtClean="0"/>
              <a:t>)</a:t>
            </a:r>
            <a:endParaRPr lang="ko-KR" altLang="en-US" sz="4800" i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01185"/>
              </p:ext>
            </p:extLst>
          </p:nvPr>
        </p:nvGraphicFramePr>
        <p:xfrm>
          <a:off x="2123729" y="692696"/>
          <a:ext cx="6770680" cy="597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항목</a:t>
                      </a:r>
                      <a:endParaRPr lang="en-US" altLang="ko-KR" sz="2000" dirty="0" smtClean="0"/>
                    </a:p>
                  </a:txBody>
                  <a:tcPr marL="75813" marR="75813" marT="37906" marB="379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프로파일명</a:t>
                      </a:r>
                      <a:endParaRPr lang="ko-KR" altLang="en-US" sz="16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나초보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데스네</a:t>
                      </a:r>
                      <a:endParaRPr lang="ko-KR" altLang="en-US" sz="18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항목</a:t>
                      </a:r>
                      <a:endParaRPr lang="ko-KR" altLang="en-US" sz="16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언어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일본어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나이</a:t>
                      </a:r>
                      <a:r>
                        <a:rPr lang="en-US" altLang="ko-KR" sz="1600" dirty="0" smtClean="0"/>
                        <a:t>:20</a:t>
                      </a:r>
                      <a:r>
                        <a:rPr lang="ko-KR" altLang="en-US" sz="1600" dirty="0" smtClean="0"/>
                        <a:t>대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직업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err="1" smtClean="0"/>
                        <a:t>취준생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관심서비스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세일 문자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캐릭터 상품 사용 경험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전무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구매성향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신중한 편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en-US" altLang="ko-KR" sz="1600" dirty="0" smtClean="0"/>
                        <a:t>SNS</a:t>
                      </a:r>
                      <a:r>
                        <a:rPr lang="ko-KR" altLang="en-US" sz="1600" baseline="0" dirty="0" smtClean="0"/>
                        <a:t> 사용 활용도</a:t>
                      </a:r>
                      <a:r>
                        <a:rPr lang="en-US" altLang="ko-KR" sz="1600" baseline="0" dirty="0" smtClean="0"/>
                        <a:t>:</a:t>
                      </a:r>
                      <a:r>
                        <a:rPr lang="ko-KR" altLang="en-US" sz="1600" baseline="0" dirty="0" smtClean="0"/>
                        <a:t>자주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dirty="0" smtClean="0"/>
                        <a:t>사이트방문횟수</a:t>
                      </a:r>
                      <a:r>
                        <a:rPr lang="en-US" altLang="ko-KR" sz="1600" dirty="0" smtClean="0"/>
                        <a:t>:1</a:t>
                      </a:r>
                      <a:r>
                        <a:rPr lang="ko-KR" altLang="en-US" sz="1600" dirty="0" smtClean="0"/>
                        <a:t>회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 smtClean="0"/>
                        <a:t>상품구입횟수</a:t>
                      </a:r>
                      <a:r>
                        <a:rPr lang="en-US" altLang="ko-KR" sz="1600" dirty="0" smtClean="0"/>
                        <a:t>:0</a:t>
                      </a:r>
                      <a:r>
                        <a:rPr lang="ko-KR" altLang="en-US" sz="1600" dirty="0" smtClean="0"/>
                        <a:t>회 </a:t>
                      </a:r>
                      <a:r>
                        <a:rPr lang="en-US" altLang="ko-KR" sz="1600" dirty="0" smtClean="0"/>
                        <a:t>/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aseline="0" dirty="0" smtClean="0"/>
                        <a:t>선호아이템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취업에 도움되는 실용적인 아이템</a:t>
                      </a:r>
                      <a:endParaRPr lang="en-US" altLang="ko-KR" sz="16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aseline="0" dirty="0" err="1" smtClean="0"/>
                        <a:t>방문시간대</a:t>
                      </a:r>
                      <a:r>
                        <a:rPr lang="en-US" altLang="ko-KR" sz="1600" baseline="0" dirty="0" smtClean="0"/>
                        <a:t>:</a:t>
                      </a:r>
                      <a:r>
                        <a:rPr lang="ko-KR" altLang="en-US" sz="1600" baseline="0" dirty="0" smtClean="0"/>
                        <a:t>새벽</a:t>
                      </a:r>
                      <a:endParaRPr lang="en-US" altLang="ko-KR" sz="16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aseline="0" dirty="0" smtClean="0"/>
                        <a:t>취미</a:t>
                      </a:r>
                      <a:r>
                        <a:rPr lang="en-US" altLang="ko-KR" sz="1600" baseline="0" dirty="0" smtClean="0"/>
                        <a:t>:</a:t>
                      </a:r>
                      <a:r>
                        <a:rPr lang="ko-KR" altLang="en-US" sz="1600" baseline="0" dirty="0" err="1" smtClean="0"/>
                        <a:t>세일상품</a:t>
                      </a:r>
                      <a:r>
                        <a:rPr lang="ko-KR" altLang="en-US" sz="1600" baseline="0" dirty="0" smtClean="0"/>
                        <a:t> 찾아다니며 아이쇼핑하기</a:t>
                      </a:r>
                      <a:endParaRPr lang="ko-KR" altLang="en-US" sz="16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시나리오</a:t>
                      </a:r>
                      <a:endParaRPr lang="ko-KR" altLang="en-US" sz="16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평소 </a:t>
                      </a:r>
                      <a:r>
                        <a:rPr lang="en-US" altLang="ko-KR" sz="1600" dirty="0" err="1" smtClean="0"/>
                        <a:t>Sns</a:t>
                      </a:r>
                      <a:r>
                        <a:rPr lang="ko-KR" altLang="en-US" sz="1600" dirty="0" smtClean="0"/>
                        <a:t>에서 과시하는 것을 좋아하고 트렌드에 민감한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대 여성 싱글 </a:t>
                      </a:r>
                      <a:r>
                        <a:rPr lang="ko-KR" altLang="en-US" sz="1600" dirty="0" err="1" smtClean="0"/>
                        <a:t>취준생</a:t>
                      </a:r>
                      <a:r>
                        <a:rPr lang="ko-KR" altLang="en-US" sz="1600" dirty="0" smtClean="0"/>
                        <a:t> 일본인인 </a:t>
                      </a:r>
                      <a:r>
                        <a:rPr lang="ko-KR" altLang="en-US" sz="1600" dirty="0" err="1" smtClean="0"/>
                        <a:t>나초보씨는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카카오프렌즈</a:t>
                      </a:r>
                      <a:r>
                        <a:rPr lang="ko-KR" altLang="en-US" sz="1600" dirty="0" smtClean="0"/>
                        <a:t> 상품을 </a:t>
                      </a:r>
                      <a:r>
                        <a:rPr lang="ko-KR" altLang="en-US" sz="1600" dirty="0" err="1" smtClean="0"/>
                        <a:t>인스타그램에서</a:t>
                      </a:r>
                      <a:r>
                        <a:rPr lang="ko-KR" altLang="en-US" sz="1600" dirty="0" smtClean="0"/>
                        <a:t> 발견한다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캐릭터 상품 사용 경험이 전무하지만 호기심에 카카오 </a:t>
                      </a:r>
                      <a:r>
                        <a:rPr lang="ko-KR" altLang="en-US" sz="1600" dirty="0" err="1" smtClean="0"/>
                        <a:t>프렌즈</a:t>
                      </a:r>
                      <a:r>
                        <a:rPr lang="ko-KR" altLang="en-US" sz="1600" dirty="0" smtClean="0"/>
                        <a:t> 홈페이지를 들어가본다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구매가 신중한 편인 </a:t>
                      </a:r>
                      <a:r>
                        <a:rPr lang="ko-KR" altLang="en-US" sz="1600" dirty="0" err="1" smtClean="0"/>
                        <a:t>나초보씨는</a:t>
                      </a:r>
                      <a:r>
                        <a:rPr lang="ko-KR" altLang="en-US" sz="1600" dirty="0" smtClean="0"/>
                        <a:t> 카테고리별로 하나하나 다 메뉴를 </a:t>
                      </a:r>
                      <a:r>
                        <a:rPr lang="ko-KR" altLang="en-US" sz="1600" dirty="0" err="1" smtClean="0"/>
                        <a:t>클릭해보려하는데</a:t>
                      </a:r>
                      <a:r>
                        <a:rPr lang="ko-KR" altLang="en-US" sz="1600" dirty="0" smtClean="0"/>
                        <a:t> 상단 </a:t>
                      </a:r>
                      <a:r>
                        <a:rPr lang="ko-KR" altLang="en-US" sz="1600" dirty="0" err="1" smtClean="0"/>
                        <a:t>고정메뉴에</a:t>
                      </a:r>
                      <a:r>
                        <a:rPr lang="ko-KR" altLang="en-US" sz="1600" dirty="0" smtClean="0"/>
                        <a:t> 바로 카테고리가 </a:t>
                      </a:r>
                      <a:r>
                        <a:rPr lang="ko-KR" altLang="en-US" sz="1600" dirty="0" err="1" smtClean="0"/>
                        <a:t>안나와서</a:t>
                      </a:r>
                      <a:r>
                        <a:rPr lang="ko-KR" altLang="en-US" sz="1600" dirty="0" smtClean="0"/>
                        <a:t> 불편하다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또한 캐릭터에 대한 정보도 없다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일본어 홈페이지가 없어서 불편하다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9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/>
                        <a:t>아이템 검색이 카테고리 지원을 하지 않음</a:t>
                      </a:r>
                      <a:endParaRPr lang="en-US" altLang="ko-KR" sz="1600" b="1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/>
                        <a:t>캐릭터 정보 부재</a:t>
                      </a:r>
                      <a:endParaRPr lang="en-US" altLang="ko-KR" sz="1600" b="1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/>
                        <a:t>일본어 홈페이지 </a:t>
                      </a:r>
                      <a:r>
                        <a:rPr lang="ko-KR" altLang="en-US" sz="1600" b="1" dirty="0" err="1" smtClean="0"/>
                        <a:t>미지원</a:t>
                      </a:r>
                      <a:endParaRPr lang="ko-KR" altLang="en-US" sz="1600" b="1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r="10604"/>
          <a:stretch/>
        </p:blipFill>
        <p:spPr>
          <a:xfrm>
            <a:off x="35496" y="692696"/>
            <a:ext cx="2088232" cy="26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b="1" dirty="0" smtClean="0"/>
              <a:t>카카오 </a:t>
            </a:r>
            <a:r>
              <a:rPr lang="ko-KR" altLang="en-US" sz="3600" b="1" dirty="0" err="1" smtClean="0"/>
              <a:t>프렌즈</a:t>
            </a:r>
            <a:r>
              <a:rPr lang="ko-KR" altLang="en-US" sz="3600" b="1" dirty="0" smtClean="0"/>
              <a:t> 페르소나</a:t>
            </a:r>
            <a:r>
              <a:rPr lang="en-US" altLang="ko-KR" sz="3600" b="1" dirty="0" smtClean="0"/>
              <a:t>2 </a:t>
            </a:r>
            <a:r>
              <a:rPr lang="ko-KR" altLang="en-US" sz="3100" i="1" dirty="0" smtClean="0"/>
              <a:t>잠재고객</a:t>
            </a:r>
            <a:endParaRPr lang="ko-KR" altLang="en-US" sz="3100" i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3498"/>
              </p:ext>
            </p:extLst>
          </p:nvPr>
        </p:nvGraphicFramePr>
        <p:xfrm>
          <a:off x="2336312" y="944697"/>
          <a:ext cx="6554656" cy="507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98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항목</a:t>
                      </a:r>
                      <a:endParaRPr lang="en-US" altLang="ko-KR" sz="2000" dirty="0" smtClean="0"/>
                    </a:p>
                  </a:txBody>
                  <a:tcPr marL="75813" marR="75813" marT="37906" marB="379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프로파일명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정잠재</a:t>
                      </a:r>
                      <a:endParaRPr lang="ko-KR" altLang="en-US" sz="18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5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기본 항목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언어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한국어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나이</a:t>
                      </a:r>
                      <a:r>
                        <a:rPr lang="en-US" altLang="ko-KR" sz="1400" dirty="0" smtClean="0"/>
                        <a:t>:30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직업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영화배우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관심서비스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추천 아이템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캐릭터 상품 사용 경험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전무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구매성향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지름신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err="1" smtClean="0"/>
                        <a:t>얼리어답터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err="1" smtClean="0"/>
                        <a:t>팔랑귀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SNS</a:t>
                      </a:r>
                      <a:r>
                        <a:rPr lang="ko-KR" altLang="en-US" sz="1400" baseline="0" dirty="0" smtClean="0"/>
                        <a:t> 사용 활용도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보통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dirty="0" smtClean="0"/>
                        <a:t>사이트방문횟수</a:t>
                      </a:r>
                      <a:r>
                        <a:rPr lang="en-US" altLang="ko-KR" sz="1400" dirty="0" smtClean="0"/>
                        <a:t>:0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상품구입횟수</a:t>
                      </a:r>
                      <a:r>
                        <a:rPr lang="en-US" altLang="ko-KR" sz="1400" dirty="0" smtClean="0"/>
                        <a:t>:0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baseline="0" dirty="0" err="1" smtClean="0"/>
                        <a:t>선호아이템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여성들에게 인기가 많아질 법한 아이템 선호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err="1" smtClean="0"/>
                        <a:t>방문시간대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아침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취미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baseline="0" dirty="0" smtClean="0"/>
                        <a:t> 여자사람만나기</a:t>
                      </a:r>
                      <a:r>
                        <a:rPr lang="en-US" altLang="ko-KR" sz="1400" baseline="0" dirty="0" smtClean="0"/>
                        <a:t>,IT</a:t>
                      </a:r>
                      <a:r>
                        <a:rPr lang="ko-KR" altLang="en-US" sz="1400" baseline="0" dirty="0" smtClean="0"/>
                        <a:t>상품 찾기</a:t>
                      </a:r>
                      <a:endParaRPr lang="ko-KR" altLang="en-US" sz="18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시나리오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대 초반 영화배우인 </a:t>
                      </a:r>
                      <a:r>
                        <a:rPr lang="ko-KR" altLang="en-US" sz="1400" dirty="0" err="1" smtClean="0"/>
                        <a:t>정해인씨는</a:t>
                      </a:r>
                      <a:r>
                        <a:rPr lang="ko-KR" altLang="en-US" sz="1400" dirty="0" smtClean="0"/>
                        <a:t> 동료배우 </a:t>
                      </a:r>
                      <a:r>
                        <a:rPr lang="ko-KR" altLang="en-US" sz="1400" dirty="0" err="1" smtClean="0"/>
                        <a:t>손예진씨에게</a:t>
                      </a:r>
                      <a:r>
                        <a:rPr lang="ko-KR" altLang="en-US" sz="1400" dirty="0" smtClean="0"/>
                        <a:t> 오랜만에 만나는 식사자리에서 선물을 </a:t>
                      </a:r>
                      <a:r>
                        <a:rPr lang="ko-KR" altLang="en-US" sz="1400" dirty="0" err="1" smtClean="0"/>
                        <a:t>해주려한다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주변에서 </a:t>
                      </a:r>
                      <a:r>
                        <a:rPr lang="ko-KR" altLang="en-US" sz="1400" dirty="0" err="1" smtClean="0"/>
                        <a:t>카카오프렌즈</a:t>
                      </a:r>
                      <a:r>
                        <a:rPr lang="ko-KR" altLang="en-US" sz="1400" dirty="0" smtClean="0"/>
                        <a:t> 상품을 많이 쓰고 있어서 궁금증이 있는 상태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여성팬들이</a:t>
                      </a:r>
                      <a:r>
                        <a:rPr lang="ko-KR" altLang="en-US" sz="1400" dirty="0" smtClean="0"/>
                        <a:t> 많기 때문에 팬들에게도 어필 가능한 상품이면 좋을 것 같아서 무엇을 사면 좋을지 고민중이다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그런데 연령층별 인기있는 상품이 무엇인지 </a:t>
                      </a:r>
                      <a:r>
                        <a:rPr lang="ko-KR" altLang="en-US" sz="1400" dirty="0" err="1" smtClean="0"/>
                        <a:t>알수가</a:t>
                      </a:r>
                      <a:r>
                        <a:rPr lang="ko-KR" altLang="en-US" sz="1400" dirty="0" smtClean="0"/>
                        <a:t> 없어 무엇을 사야할지 모르는 상태다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여성들이 좋아할만한 아이템은 뭔지도 모르는 상황이라 상품을 사는 것이 어렵다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1. </a:t>
                      </a:r>
                      <a:r>
                        <a:rPr lang="ko-KR" altLang="en-US" sz="1600" b="1" dirty="0" smtClean="0"/>
                        <a:t>추천 상품 부재</a:t>
                      </a:r>
                      <a:endParaRPr lang="ko-KR" altLang="en-US" sz="1600" b="1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8" t="2435"/>
          <a:stretch/>
        </p:blipFill>
        <p:spPr>
          <a:xfrm>
            <a:off x="176072" y="1052735"/>
            <a:ext cx="2160240" cy="30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b="1" dirty="0" smtClean="0"/>
              <a:t>카카오 </a:t>
            </a:r>
            <a:r>
              <a:rPr lang="ko-KR" altLang="en-US" sz="3600" b="1" dirty="0" err="1" smtClean="0"/>
              <a:t>프렌즈</a:t>
            </a:r>
            <a:r>
              <a:rPr lang="ko-KR" altLang="en-US" sz="3600" b="1" dirty="0" smtClean="0"/>
              <a:t> 페르소나</a:t>
            </a:r>
            <a:r>
              <a:rPr lang="en-US" altLang="ko-KR" sz="3600" b="1" dirty="0" smtClean="0"/>
              <a:t>3 </a:t>
            </a:r>
            <a:r>
              <a:rPr lang="ko-KR" altLang="en-US" sz="3100" i="1" dirty="0" smtClean="0"/>
              <a:t>예전단골고객</a:t>
            </a:r>
            <a:endParaRPr lang="ko-KR" altLang="en-US" sz="3100" i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53603"/>
              </p:ext>
            </p:extLst>
          </p:nvPr>
        </p:nvGraphicFramePr>
        <p:xfrm>
          <a:off x="2339752" y="712852"/>
          <a:ext cx="6554656" cy="537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98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항목</a:t>
                      </a:r>
                      <a:endParaRPr lang="en-US" altLang="ko-KR" sz="2000" dirty="0" smtClean="0"/>
                    </a:p>
                  </a:txBody>
                  <a:tcPr marL="75813" marR="75813" marT="37906" marB="379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프로파일명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윤예전단골</a:t>
                      </a:r>
                      <a:endParaRPr lang="ko-KR" altLang="en-US" sz="18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6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기본 항목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언어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한국어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나이</a:t>
                      </a:r>
                      <a:r>
                        <a:rPr lang="en-US" altLang="ko-KR" sz="1600" dirty="0" smtClean="0"/>
                        <a:t>:70</a:t>
                      </a:r>
                      <a:r>
                        <a:rPr lang="ko-KR" altLang="en-US" sz="1600" dirty="0" smtClean="0"/>
                        <a:t>대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직업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영화배우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관심서비스</a:t>
                      </a:r>
                      <a:r>
                        <a:rPr lang="en-US" altLang="ko-KR" sz="1600" dirty="0" smtClean="0"/>
                        <a:t>:VIP </a:t>
                      </a:r>
                      <a:r>
                        <a:rPr lang="ko-KR" altLang="en-US" sz="1600" dirty="0" smtClean="0"/>
                        <a:t>회원 혜택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캐릭터 상품 사용 경험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있음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600" dirty="0" err="1" smtClean="0"/>
                        <a:t>구매성향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좋은 상품이 있으면 결정을 </a:t>
                      </a:r>
                      <a:r>
                        <a:rPr lang="ko-KR" altLang="en-US" sz="1600" dirty="0" err="1" smtClean="0"/>
                        <a:t>바로함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en-US" altLang="ko-KR" sz="1600" dirty="0" smtClean="0"/>
                        <a:t>SNS</a:t>
                      </a:r>
                      <a:r>
                        <a:rPr lang="ko-KR" altLang="en-US" sz="1600" baseline="0" dirty="0" smtClean="0"/>
                        <a:t> 사용 활용도</a:t>
                      </a:r>
                      <a:r>
                        <a:rPr lang="en-US" altLang="ko-KR" sz="1600" baseline="0" dirty="0" smtClean="0"/>
                        <a:t>:</a:t>
                      </a:r>
                      <a:r>
                        <a:rPr lang="ko-KR" altLang="en-US" sz="1600" baseline="0" dirty="0" smtClean="0"/>
                        <a:t>없음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dirty="0" smtClean="0"/>
                        <a:t>사이트방문횟수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회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 smtClean="0"/>
                        <a:t>상품구입횟수</a:t>
                      </a:r>
                      <a:r>
                        <a:rPr lang="en-US" altLang="ko-KR" sz="1600" dirty="0" smtClean="0"/>
                        <a:t>:1</a:t>
                      </a:r>
                      <a:r>
                        <a:rPr lang="ko-KR" altLang="en-US" sz="1600" dirty="0" err="1" smtClean="0"/>
                        <a:t>년전엔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현재 </a:t>
                      </a:r>
                      <a:r>
                        <a:rPr lang="en-US" altLang="ko-KR" sz="1600" dirty="0" smtClean="0"/>
                        <a:t>0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aseline="0" dirty="0" err="1" smtClean="0"/>
                        <a:t>선호아이템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dirty="0" smtClean="0"/>
                        <a:t>취미생활 및 손주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동안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패션 관련 상품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aseline="0" dirty="0" err="1" smtClean="0"/>
                        <a:t>방문시간대</a:t>
                      </a:r>
                      <a:r>
                        <a:rPr lang="en-US" altLang="ko-KR" sz="1600" baseline="0" dirty="0" smtClean="0"/>
                        <a:t>:</a:t>
                      </a:r>
                      <a:r>
                        <a:rPr lang="ko-KR" altLang="en-US" sz="1600" baseline="0" dirty="0" smtClean="0"/>
                        <a:t>오후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ko-KR" altLang="en-US" sz="1600" dirty="0" smtClean="0"/>
                        <a:t>취미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baseline="0" dirty="0" smtClean="0"/>
                        <a:t> 여행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요리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골프</a:t>
                      </a:r>
                      <a:endParaRPr lang="en-US" altLang="ko-KR" sz="1600" dirty="0" smtClean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시나리오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400" dirty="0" smtClean="0"/>
                        <a:t>70</a:t>
                      </a:r>
                      <a:r>
                        <a:rPr lang="ko-KR" altLang="en-US" sz="1400" dirty="0" smtClean="0"/>
                        <a:t>대 할머니로서 손주들이 자라나는 것에 요즘 관심이 많다</a:t>
                      </a:r>
                      <a:r>
                        <a:rPr lang="en-US" altLang="ko-KR" sz="1400" dirty="0" smtClean="0"/>
                        <a:t>. 70</a:t>
                      </a:r>
                      <a:r>
                        <a:rPr lang="ko-KR" altLang="en-US" sz="1400" dirty="0" smtClean="0"/>
                        <a:t>대지만 </a:t>
                      </a:r>
                      <a:r>
                        <a:rPr lang="en-US" altLang="ko-KR" sz="1400" dirty="0" smtClean="0"/>
                        <a:t>50</a:t>
                      </a:r>
                      <a:r>
                        <a:rPr lang="ko-KR" altLang="en-US" sz="1400" dirty="0" err="1" smtClean="0"/>
                        <a:t>대라해도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믿을만큼</a:t>
                      </a:r>
                      <a:r>
                        <a:rPr lang="ko-KR" altLang="en-US" sz="1400" dirty="0" smtClean="0"/>
                        <a:t> 동안 </a:t>
                      </a:r>
                      <a:r>
                        <a:rPr lang="ko-KR" altLang="en-US" sz="1400" dirty="0" err="1" smtClean="0"/>
                        <a:t>뷰티와</a:t>
                      </a:r>
                      <a:r>
                        <a:rPr lang="ko-KR" altLang="en-US" sz="1400" dirty="0" smtClean="0"/>
                        <a:t> 패션에 </a:t>
                      </a:r>
                      <a:r>
                        <a:rPr lang="ko-KR" altLang="en-US" sz="1400" dirty="0" err="1" smtClean="0"/>
                        <a:t>신경쓴다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여행을 좋아하고 요리를 잘해서 주변사람들 인맥이 넓다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여행을</a:t>
                      </a:r>
                      <a:r>
                        <a:rPr lang="ko-KR" altLang="en-US" sz="1400" baseline="0" dirty="0" smtClean="0"/>
                        <a:t> 가족</a:t>
                      </a:r>
                      <a:r>
                        <a:rPr lang="ko-KR" altLang="en-US" sz="1400" dirty="0" smtClean="0"/>
                        <a:t>들과 함께 가기 위해 필요한 물건을 찾고 있다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카카오 </a:t>
                      </a:r>
                      <a:r>
                        <a:rPr lang="ko-KR" altLang="en-US" sz="1400" baseline="0" dirty="0" err="1" smtClean="0"/>
                        <a:t>프렌즈</a:t>
                      </a:r>
                      <a:r>
                        <a:rPr lang="ko-KR" altLang="en-US" sz="1400" baseline="0" dirty="0" smtClean="0"/>
                        <a:t> 상품은 여행 다니면서 수면 안대 </a:t>
                      </a:r>
                      <a:r>
                        <a:rPr lang="ko-KR" altLang="en-US" sz="1400" baseline="0" dirty="0" err="1" smtClean="0"/>
                        <a:t>목베개를</a:t>
                      </a:r>
                      <a:r>
                        <a:rPr lang="ko-KR" altLang="en-US" sz="1400" baseline="0" dirty="0" smtClean="0"/>
                        <a:t> 구입한 적이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골프용품도 구매했음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자주 방문하고 구입하는 만큼 혜택이 있으면 좋은데 어떻게 하면 혜택을 받을 수 있는지 몰라서 다른 사이트를 알아 봐야하는 건지 고민중이다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1. VIP </a:t>
                      </a:r>
                      <a:r>
                        <a:rPr lang="ko-KR" altLang="en-US" sz="1600" b="1" dirty="0" smtClean="0"/>
                        <a:t>고객을 위한 혜택</a:t>
                      </a:r>
                      <a:r>
                        <a:rPr lang="en-US" altLang="ko-KR" sz="1600" b="1" dirty="0" smtClean="0"/>
                        <a:t>(Ex:</a:t>
                      </a:r>
                      <a:r>
                        <a:rPr lang="en-US" altLang="ko-KR" sz="1600" b="1" baseline="0" dirty="0" smtClean="0"/>
                        <a:t> VIP</a:t>
                      </a:r>
                      <a:r>
                        <a:rPr lang="ko-KR" altLang="en-US" sz="1600" b="1" baseline="0" dirty="0" smtClean="0"/>
                        <a:t>용 포인트 적립</a:t>
                      </a:r>
                      <a:r>
                        <a:rPr lang="en-US" altLang="ko-KR" sz="1600" b="1" baseline="0" dirty="0" smtClean="0"/>
                        <a:t>, </a:t>
                      </a:r>
                      <a:r>
                        <a:rPr lang="ko-KR" altLang="en-US" sz="1600" b="1" baseline="0" dirty="0" smtClean="0"/>
                        <a:t>쿠폰</a:t>
                      </a:r>
                      <a:r>
                        <a:rPr lang="en-US" altLang="ko-KR" sz="1600" b="1" baseline="0" dirty="0" smtClean="0"/>
                        <a:t>, Personalize </a:t>
                      </a:r>
                      <a:r>
                        <a:rPr lang="ko-KR" altLang="en-US" sz="1600" b="1" baseline="0" dirty="0" smtClean="0"/>
                        <a:t>화면</a:t>
                      </a:r>
                      <a:r>
                        <a:rPr lang="en-US" altLang="ko-KR" sz="1600" b="1" baseline="0" dirty="0" smtClean="0"/>
                        <a:t>) </a:t>
                      </a:r>
                      <a:r>
                        <a:rPr lang="ko-KR" altLang="en-US" sz="1600" b="1" baseline="0" dirty="0" smtClean="0"/>
                        <a:t>부재</a:t>
                      </a:r>
                      <a:endParaRPr lang="ko-KR" altLang="en-US" sz="1600" b="1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6" b="33182"/>
          <a:stretch/>
        </p:blipFill>
        <p:spPr>
          <a:xfrm>
            <a:off x="179512" y="744985"/>
            <a:ext cx="2160240" cy="22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b="1" dirty="0" smtClean="0"/>
              <a:t>카카오 </a:t>
            </a:r>
            <a:r>
              <a:rPr lang="ko-KR" altLang="en-US" sz="3600" b="1" dirty="0" err="1" smtClean="0"/>
              <a:t>프렌즈</a:t>
            </a:r>
            <a:r>
              <a:rPr lang="ko-KR" altLang="en-US" sz="3600" b="1" dirty="0" smtClean="0"/>
              <a:t> 페르소나</a:t>
            </a:r>
            <a:r>
              <a:rPr lang="en-US" altLang="ko-KR" sz="3600" b="1" dirty="0" smtClean="0"/>
              <a:t>4 </a:t>
            </a:r>
            <a:r>
              <a:rPr lang="ko-KR" altLang="en-US" sz="3100" i="1" dirty="0" smtClean="0"/>
              <a:t>단골고객</a:t>
            </a:r>
            <a:endParaRPr lang="ko-KR" altLang="en-US" sz="3100" i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20544"/>
              </p:ext>
            </p:extLst>
          </p:nvPr>
        </p:nvGraphicFramePr>
        <p:xfrm>
          <a:off x="2339752" y="637764"/>
          <a:ext cx="6554656" cy="565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항목</a:t>
                      </a:r>
                      <a:endParaRPr lang="en-US" altLang="ko-KR" sz="2000" dirty="0" smtClean="0"/>
                    </a:p>
                  </a:txBody>
                  <a:tcPr marL="75813" marR="75813" marT="37906" marB="379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프로파일명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티파니 </a:t>
                      </a:r>
                      <a:r>
                        <a:rPr lang="ko-KR" altLang="en-US" sz="1800" dirty="0" err="1" smtClean="0"/>
                        <a:t>단골리아</a:t>
                      </a:r>
                      <a:endParaRPr lang="ko-KR" altLang="en-US" sz="18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기본 항목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언어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한국어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영어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나이</a:t>
                      </a:r>
                      <a:r>
                        <a:rPr lang="en-US" altLang="ko-KR" sz="1400" dirty="0" smtClean="0"/>
                        <a:t>:30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직업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가수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관심서비스</a:t>
                      </a:r>
                      <a:r>
                        <a:rPr lang="en-US" altLang="ko-KR" sz="1400" dirty="0" smtClean="0"/>
                        <a:t>:SNS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홍보 및 자랑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캐릭터 상품 사용 경험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있음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구매성향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핑크색 상품에 미침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묻고 따지지도 않고 삼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SNS</a:t>
                      </a:r>
                      <a:r>
                        <a:rPr lang="ko-KR" altLang="en-US" sz="1400" baseline="0" dirty="0" smtClean="0"/>
                        <a:t> 사용 활용도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매일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사이트방문횟수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상품구입횟수</a:t>
                      </a:r>
                      <a:r>
                        <a:rPr lang="en-US" altLang="ko-KR" sz="1400" dirty="0" smtClean="0"/>
                        <a:t>:1</a:t>
                      </a:r>
                      <a:r>
                        <a:rPr lang="ko-KR" altLang="en-US" sz="1400" dirty="0" smtClean="0"/>
                        <a:t>개월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회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err="1" smtClean="0"/>
                        <a:t>선호아이템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dirty="0" smtClean="0"/>
                        <a:t>음악 관련 상품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팬들에게 앨범을 사면 줄만한 사은품 상품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err="1" smtClean="0"/>
                        <a:t>방문시간대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 새벽 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취미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baseline="0" dirty="0" smtClean="0"/>
                        <a:t> 댄스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err="1" smtClean="0"/>
                        <a:t>노래부르기</a:t>
                      </a:r>
                      <a:endParaRPr lang="en-US" altLang="ko-KR" sz="1800" dirty="0" smtClean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7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시나리오</a:t>
                      </a:r>
                      <a:endParaRPr lang="ko-KR" altLang="en-US" sz="18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200" dirty="0" smtClean="0"/>
                        <a:t>미국</a:t>
                      </a:r>
                      <a:r>
                        <a:rPr lang="ko-KR" altLang="en-US" sz="1200" baseline="0" dirty="0" smtClean="0"/>
                        <a:t> 캘리포니아에 </a:t>
                      </a:r>
                      <a:r>
                        <a:rPr lang="en-US" altLang="ko-KR" sz="1200" baseline="0" dirty="0" smtClean="0"/>
                        <a:t>LA</a:t>
                      </a:r>
                      <a:r>
                        <a:rPr lang="ko-KR" altLang="en-US" sz="1200" baseline="0" dirty="0" smtClean="0"/>
                        <a:t>에 머무는 티파니는 자신의 앨범에 </a:t>
                      </a:r>
                      <a:r>
                        <a:rPr lang="ko-KR" altLang="en-US" sz="1200" baseline="0" dirty="0" err="1" smtClean="0"/>
                        <a:t>끼워팔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카카오프렌즈</a:t>
                      </a:r>
                      <a:r>
                        <a:rPr lang="ko-KR" altLang="en-US" sz="1200" baseline="0" dirty="0" smtClean="0"/>
                        <a:t> 상품을 찾고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티파니는 자신이 좋아하는 색상인 핑크색으로 팬들에게 앨범을 사면 </a:t>
                      </a:r>
                      <a:r>
                        <a:rPr lang="ko-KR" altLang="en-US" sz="1200" baseline="0" dirty="0" err="1" smtClean="0"/>
                        <a:t>카카오프렌즈</a:t>
                      </a:r>
                      <a:r>
                        <a:rPr lang="ko-KR" altLang="en-US" sz="1200" baseline="0" dirty="0" smtClean="0"/>
                        <a:t> 상품을 나눠줄 생각이다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카카오프렌즈의</a:t>
                      </a:r>
                      <a:r>
                        <a:rPr lang="ko-KR" altLang="en-US" sz="1200" baseline="0" dirty="0" smtClean="0"/>
                        <a:t> 열렬한 </a:t>
                      </a:r>
                      <a:r>
                        <a:rPr lang="ko-KR" altLang="en-US" sz="1200" baseline="0" dirty="0" err="1" smtClean="0"/>
                        <a:t>단골고객중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한명이지만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앨범발매로</a:t>
                      </a:r>
                      <a:r>
                        <a:rPr lang="ko-KR" altLang="en-US" sz="1200" baseline="0" dirty="0" smtClean="0"/>
                        <a:t> 인해 현재 아주 바쁜 일상을 보내고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뮤직비디오 찍고 미국 토크쇼에 출연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인터뷰하고 있는 상황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그녀는 자신이 </a:t>
                      </a:r>
                      <a:r>
                        <a:rPr lang="ko-KR" altLang="en-US" sz="1200" baseline="0" dirty="0" err="1" smtClean="0"/>
                        <a:t>카카오프렌즈</a:t>
                      </a:r>
                      <a:r>
                        <a:rPr lang="ko-KR" altLang="en-US" sz="1200" baseline="0" dirty="0" smtClean="0"/>
                        <a:t> 아이템을 좋아한다는 걸 알리고 싶지만 어떻게 </a:t>
                      </a:r>
                      <a:r>
                        <a:rPr lang="ko-KR" altLang="en-US" sz="1200" baseline="0" dirty="0" err="1" smtClean="0"/>
                        <a:t>홍보해야할지</a:t>
                      </a:r>
                      <a:r>
                        <a:rPr lang="ko-KR" altLang="en-US" sz="1200" baseline="0" dirty="0" smtClean="0"/>
                        <a:t> 모르는 상황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매일 들어가는데 혜택이 없어서 아쉽고 </a:t>
                      </a:r>
                      <a:r>
                        <a:rPr lang="ko-KR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뮤지엄</a:t>
                      </a:r>
                      <a:r>
                        <a:rPr lang="ko-KR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매장안내 페이지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들어갔더니 뒤로가기버튼으로 가야지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첫화면이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나와서 불편하다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국제 배송에 대한 정보가 없어서 배송을 어떻게 받는건지 모르는 상황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1" dirty="0" smtClean="0"/>
                        <a:t>메뉴간 이동 인터페이스 부재</a:t>
                      </a:r>
                      <a:r>
                        <a:rPr lang="en-US" altLang="ko-KR" sz="1400" b="1" dirty="0" smtClean="0"/>
                        <a:t>(ex: </a:t>
                      </a:r>
                      <a:r>
                        <a:rPr lang="ko-KR" altLang="en-US" sz="1400" b="1" dirty="0" err="1" smtClean="0"/>
                        <a:t>뒤로가기</a:t>
                      </a:r>
                      <a:r>
                        <a:rPr lang="ko-KR" altLang="en-US" sz="1400" b="1" dirty="0" smtClean="0"/>
                        <a:t> 버튼 없음</a:t>
                      </a:r>
                      <a:r>
                        <a:rPr lang="en-US" altLang="ko-KR" sz="1400" b="1" dirty="0" smtClean="0"/>
                        <a:t>)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b="1" dirty="0" smtClean="0"/>
                        <a:t>국제 배송 정보 부재</a:t>
                      </a:r>
                      <a:endParaRPr lang="en-US" altLang="ko-KR" sz="2400" b="1" dirty="0" smtClean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0" b="18421"/>
          <a:stretch/>
        </p:blipFill>
        <p:spPr>
          <a:xfrm>
            <a:off x="107504" y="638714"/>
            <a:ext cx="2232248" cy="27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b="1" dirty="0" smtClean="0"/>
              <a:t>카카오 </a:t>
            </a:r>
            <a:r>
              <a:rPr lang="ko-KR" altLang="en-US" sz="3600" b="1" dirty="0" err="1" smtClean="0"/>
              <a:t>프렌즈</a:t>
            </a:r>
            <a:r>
              <a:rPr lang="ko-KR" altLang="en-US" sz="3600" b="1" dirty="0" smtClean="0"/>
              <a:t> 페르소나</a:t>
            </a:r>
            <a:r>
              <a:rPr lang="en-US" altLang="ko-KR" sz="3600" b="1" dirty="0" smtClean="0"/>
              <a:t>5 </a:t>
            </a:r>
            <a:r>
              <a:rPr lang="ko-KR" altLang="en-US" sz="3100" i="1" dirty="0" smtClean="0"/>
              <a:t>아예 </a:t>
            </a:r>
            <a:r>
              <a:rPr lang="ko-KR" altLang="en-US" sz="3100" i="1" dirty="0" err="1" smtClean="0"/>
              <a:t>관심없는</a:t>
            </a:r>
            <a:r>
              <a:rPr lang="ko-KR" altLang="en-US" sz="3100" i="1" dirty="0" smtClean="0"/>
              <a:t> 고객</a:t>
            </a:r>
            <a:endParaRPr lang="ko-KR" altLang="en-US" sz="3100" i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0419"/>
              </p:ext>
            </p:extLst>
          </p:nvPr>
        </p:nvGraphicFramePr>
        <p:xfrm>
          <a:off x="2339752" y="620689"/>
          <a:ext cx="6554656" cy="560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98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en-US" altLang="ko-KR" sz="1600" dirty="0" smtClean="0"/>
                    </a:p>
                  </a:txBody>
                  <a:tcPr marL="75813" marR="75813" marT="37906" marB="379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프로파일명</a:t>
                      </a:r>
                      <a:endParaRPr lang="ko-KR" altLang="en-US" sz="14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라이언 </a:t>
                      </a:r>
                      <a:r>
                        <a:rPr lang="ko-KR" altLang="en-US" sz="1400" dirty="0" err="1" smtClean="0"/>
                        <a:t>노인터레스팅</a:t>
                      </a:r>
                      <a:endParaRPr lang="ko-KR" altLang="en-US" sz="1400" dirty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 항목</a:t>
                      </a:r>
                      <a:endParaRPr lang="ko-KR" altLang="en-US" sz="14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언어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영어</a:t>
                      </a:r>
                      <a:endParaRPr lang="en-US" altLang="ko-KR" sz="11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나이</a:t>
                      </a:r>
                      <a:r>
                        <a:rPr lang="en-US" altLang="ko-KR" sz="1100" dirty="0" smtClean="0"/>
                        <a:t>:40</a:t>
                      </a:r>
                      <a:r>
                        <a:rPr lang="ko-KR" altLang="en-US" sz="1100" dirty="0" smtClean="0"/>
                        <a:t>대</a:t>
                      </a:r>
                      <a:endParaRPr lang="en-US" altLang="ko-KR" sz="11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직업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b="0" i="0" dirty="0" err="1" smtClean="0"/>
                        <a:t>헐리우드배우</a:t>
                      </a:r>
                      <a:r>
                        <a:rPr lang="ko-KR" altLang="en-US" sz="1100" b="0" i="0" dirty="0" smtClean="0"/>
                        <a:t> </a:t>
                      </a:r>
                      <a:endParaRPr lang="en-US" altLang="ko-KR" sz="1100" b="0" i="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b="0" i="0" dirty="0" err="1" smtClean="0"/>
                        <a:t>관심서비스</a:t>
                      </a:r>
                      <a:r>
                        <a:rPr lang="en-US" altLang="ko-KR" sz="1100" b="0" i="0" dirty="0" smtClean="0"/>
                        <a:t>:</a:t>
                      </a:r>
                      <a:r>
                        <a:rPr lang="ko-KR" altLang="en-US" sz="1100" b="0" i="0" dirty="0" smtClean="0"/>
                        <a:t>해외 이용자 혜택</a:t>
                      </a:r>
                      <a:endParaRPr lang="en-US" altLang="ko-KR" sz="1100" b="0" i="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b="0" i="0" dirty="0" smtClean="0"/>
                        <a:t>캐릭터 상품 사용 경험</a:t>
                      </a:r>
                      <a:r>
                        <a:rPr lang="en-US" altLang="ko-KR" sz="1100" b="0" i="0" dirty="0" smtClean="0"/>
                        <a:t>:</a:t>
                      </a:r>
                      <a:r>
                        <a:rPr lang="ko-KR" altLang="en-US" sz="1100" b="0" i="0" dirty="0" smtClean="0"/>
                        <a:t>없음</a:t>
                      </a:r>
                      <a:endParaRPr lang="en-US" altLang="ko-KR" sz="1100" b="0" i="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b="0" i="0" dirty="0" err="1" smtClean="0"/>
                        <a:t>구매성향</a:t>
                      </a:r>
                      <a:r>
                        <a:rPr lang="en-US" altLang="ko-KR" sz="1100" b="0" i="0" dirty="0" smtClean="0"/>
                        <a:t>:</a:t>
                      </a:r>
                      <a:r>
                        <a:rPr lang="ko-KR" altLang="en-US" sz="1100" b="0" i="0" dirty="0" err="1" smtClean="0"/>
                        <a:t>필요한것만</a:t>
                      </a:r>
                      <a:r>
                        <a:rPr lang="ko-KR" altLang="en-US" sz="1100" b="0" i="0" dirty="0" smtClean="0"/>
                        <a:t> 꼭 삼</a:t>
                      </a:r>
                      <a:endParaRPr lang="en-US" altLang="ko-KR" sz="1100" b="0" i="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en-US" altLang="ko-KR" sz="1100" b="0" i="0" dirty="0" smtClean="0"/>
                        <a:t>SNS</a:t>
                      </a:r>
                      <a:r>
                        <a:rPr lang="ko-KR" altLang="en-US" sz="1100" b="0" i="0" baseline="0" dirty="0" smtClean="0"/>
                        <a:t> 사용 활용도</a:t>
                      </a:r>
                      <a:r>
                        <a:rPr lang="en-US" altLang="ko-KR" sz="1100" b="0" i="0" baseline="0" dirty="0" smtClean="0"/>
                        <a:t>:</a:t>
                      </a:r>
                      <a:r>
                        <a:rPr lang="ko-KR" altLang="en-US" sz="1100" b="0" i="0" baseline="0" dirty="0" smtClean="0"/>
                        <a:t>트위터를 작년까지만 사용</a:t>
                      </a:r>
                      <a:endParaRPr lang="en-US" altLang="ko-KR" sz="1100" b="0" i="0" baseline="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b="0" i="0" dirty="0" smtClean="0"/>
                        <a:t>사이트방문횟수</a:t>
                      </a:r>
                      <a:r>
                        <a:rPr lang="en-US" altLang="ko-KR" sz="1100" b="0" i="0" dirty="0" smtClean="0"/>
                        <a:t>:0</a:t>
                      </a:r>
                      <a:r>
                        <a:rPr lang="ko-KR" altLang="en-US" sz="1100" b="0" i="0" dirty="0" smtClean="0"/>
                        <a:t>회</a:t>
                      </a:r>
                      <a:endParaRPr lang="en-US" altLang="ko-KR" sz="1100" b="0" i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dirty="0" smtClean="0"/>
                        <a:t>상품구입횟수</a:t>
                      </a:r>
                      <a:r>
                        <a:rPr lang="en-US" altLang="ko-KR" sz="1100" b="0" i="0" dirty="0" smtClean="0"/>
                        <a:t>:0</a:t>
                      </a:r>
                      <a:r>
                        <a:rPr lang="ko-KR" altLang="en-US" sz="1100" b="0" i="0" dirty="0" smtClean="0"/>
                        <a:t>회</a:t>
                      </a:r>
                      <a:endParaRPr lang="en-US" altLang="ko-KR" sz="1100" b="0" i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i="0" baseline="0" dirty="0" err="1" smtClean="0"/>
                        <a:t>선호아이템</a:t>
                      </a:r>
                      <a:r>
                        <a:rPr lang="en-US" altLang="ko-KR" sz="1100" b="0" i="0" baseline="0" dirty="0" smtClean="0"/>
                        <a:t>: </a:t>
                      </a:r>
                      <a:r>
                        <a:rPr lang="ko-KR" altLang="en-US" sz="1100" b="0" i="0" dirty="0" smtClean="0"/>
                        <a:t>영화관련 연기에 도움되는 상품</a:t>
                      </a:r>
                      <a:endParaRPr lang="en-US" altLang="ko-KR" sz="1100" b="0" i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err="1" smtClean="0"/>
                        <a:t>방문시간대</a:t>
                      </a:r>
                      <a:r>
                        <a:rPr lang="en-US" altLang="ko-KR" sz="1100" baseline="0" dirty="0" smtClean="0"/>
                        <a:t>:</a:t>
                      </a:r>
                      <a:r>
                        <a:rPr lang="ko-KR" altLang="en-US" sz="1100" baseline="0" dirty="0" smtClean="0"/>
                        <a:t> 모름</a:t>
                      </a:r>
                      <a:endParaRPr lang="en-US" altLang="ko-KR" sz="1100" dirty="0" smtClean="0"/>
                    </a:p>
                    <a:p>
                      <a:pPr marL="342900" indent="-34290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취미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피아노치기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 smtClean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시나리오</a:t>
                      </a:r>
                      <a:endParaRPr lang="ko-KR" altLang="en-US" sz="1400" dirty="0"/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050" dirty="0" err="1" smtClean="0"/>
                        <a:t>미국헐리우드에</a:t>
                      </a:r>
                      <a:r>
                        <a:rPr lang="ko-KR" altLang="en-US" sz="1050" dirty="0" smtClean="0"/>
                        <a:t> 사는 라이언 </a:t>
                      </a:r>
                      <a:r>
                        <a:rPr lang="ko-KR" altLang="en-US" sz="1050" dirty="0" err="1" smtClean="0"/>
                        <a:t>노인터레스팅은</a:t>
                      </a:r>
                      <a:r>
                        <a:rPr lang="ko-KR" altLang="en-US" sz="1050" dirty="0" smtClean="0"/>
                        <a:t> 동료로부터 우연히 카카오 </a:t>
                      </a:r>
                      <a:r>
                        <a:rPr lang="ko-KR" altLang="en-US" sz="1050" dirty="0" err="1" smtClean="0"/>
                        <a:t>프렌즈</a:t>
                      </a:r>
                      <a:r>
                        <a:rPr lang="ko-KR" altLang="en-US" sz="1050" dirty="0" smtClean="0"/>
                        <a:t> 캐릭터가 한미 정상회담 떡으로 나온 대한 이야기를 듣게 된다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smtClean="0"/>
                        <a:t>그런데 그 친구에 말에 의하면 공지사항은 한국어로 되어 있으며 고객센터 페이지도 </a:t>
                      </a:r>
                      <a:r>
                        <a:rPr lang="en-US" altLang="ko-KR" sz="1050" dirty="0" smtClean="0"/>
                        <a:t>FAQ</a:t>
                      </a:r>
                      <a:r>
                        <a:rPr lang="ko-KR" altLang="en-US" sz="1050" dirty="0" smtClean="0"/>
                        <a:t>에 들어가야 영어로 되어있고 몇몇 질문들은 </a:t>
                      </a:r>
                      <a:r>
                        <a:rPr lang="ko-KR" altLang="en-US" sz="1050" dirty="0" err="1" smtClean="0"/>
                        <a:t>영어번역이</a:t>
                      </a:r>
                      <a:r>
                        <a:rPr lang="ko-KR" altLang="en-US" sz="1050" dirty="0" smtClean="0"/>
                        <a:t> 되어있지만 대부분의 질문들은 </a:t>
                      </a:r>
                      <a:r>
                        <a:rPr lang="ko-KR" altLang="en-US" sz="1050" dirty="0" err="1" smtClean="0"/>
                        <a:t>영어번역이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err="1" smtClean="0"/>
                        <a:t>안되어있어</a:t>
                      </a:r>
                      <a:r>
                        <a:rPr lang="ko-KR" altLang="en-US" sz="1050" dirty="0" smtClean="0"/>
                        <a:t> 불편하다고 얘길 하였다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  <a:p>
                      <a:pPr latinLnBrk="1"/>
                      <a:r>
                        <a:rPr lang="ko-KR" altLang="en-US" sz="1050" dirty="0" smtClean="0"/>
                        <a:t>해외배송이 불가능한 상품은 영원히 불가능한건지 일시적인건지 표시가 </a:t>
                      </a:r>
                      <a:r>
                        <a:rPr lang="ko-KR" altLang="en-US" sz="1050" dirty="0" err="1" smtClean="0"/>
                        <a:t>안되있어서</a:t>
                      </a:r>
                      <a:r>
                        <a:rPr lang="ko-KR" altLang="en-US" sz="1050" dirty="0" smtClean="0"/>
                        <a:t> 선물도 구입할 수 없다는 친구의 말을 듣고 관심이 생겼음에도 한탄하였다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smtClean="0"/>
                        <a:t>상품 페이지 설명이 한국어로 </a:t>
                      </a:r>
                      <a:r>
                        <a:rPr lang="ko-KR" altLang="en-US" sz="1050" dirty="0" err="1" smtClean="0"/>
                        <a:t>설명되어있어</a:t>
                      </a:r>
                      <a:r>
                        <a:rPr lang="ko-KR" altLang="en-US" sz="1050" dirty="0" smtClean="0"/>
                        <a:t> 직접적인 구입이 불가능했다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smtClean="0"/>
                        <a:t>글로벌 </a:t>
                      </a:r>
                      <a:r>
                        <a:rPr lang="ko-KR" altLang="en-US" sz="1050" dirty="0" err="1" smtClean="0"/>
                        <a:t>배송문의</a:t>
                      </a:r>
                      <a:r>
                        <a:rPr lang="ko-KR" altLang="en-US" sz="1050" dirty="0" smtClean="0"/>
                        <a:t> 사항도 한국어로 설명되어</a:t>
                      </a:r>
                      <a:r>
                        <a:rPr lang="ko-KR" altLang="en-US" sz="1050" baseline="0" dirty="0" smtClean="0"/>
                        <a:t> 있어서 입소문을 통해 들었지만 홈페이지를 방문할 의사가 없다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 smtClean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5813" marR="75813" marT="37906" marB="37906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영어권 사용자에 대한 페이지 영어 번역 미흡</a:t>
                      </a:r>
                      <a:endParaRPr lang="en-US" altLang="ko-KR" sz="105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dirty="0" smtClean="0"/>
                        <a:t>상품 설명 한국어로만 되어있어서 주의사항</a:t>
                      </a:r>
                      <a:r>
                        <a:rPr lang="en-US" altLang="ko-KR" sz="1050" b="1" dirty="0" smtClean="0"/>
                        <a:t>, </a:t>
                      </a:r>
                      <a:r>
                        <a:rPr lang="ko-KR" altLang="en-US" sz="1050" b="1" dirty="0" smtClean="0"/>
                        <a:t>사용법을 몰라 구매까지 이어지기 어려움</a:t>
                      </a:r>
                      <a:r>
                        <a:rPr lang="en-US" altLang="ko-KR" sz="1050" b="1" dirty="0" smtClean="0"/>
                        <a:t>.</a:t>
                      </a:r>
                      <a:endParaRPr lang="en-US" altLang="ko-KR" sz="1600" b="1" dirty="0" smtClean="0"/>
                    </a:p>
                    <a:p>
                      <a:pPr latinLnBrk="1"/>
                      <a:endParaRPr lang="ko-KR" altLang="en-US" sz="1050" dirty="0" smtClean="0"/>
                    </a:p>
                  </a:txBody>
                  <a:tcPr marL="75813" marR="75813" marT="37906" marB="37906"/>
                </a:tc>
                <a:extLst>
                  <a:ext uri="{0D108BD9-81ED-4DB2-BD59-A6C34878D82A}">
                    <a16:rowId xmlns:a16="http://schemas.microsoft.com/office/drawing/2014/main" xmlns="" val="214862867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3" y="638714"/>
            <a:ext cx="2149430" cy="27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4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844</Words>
  <Application>Microsoft Office PowerPoint</Application>
  <PresentationFormat>화면 슬라이드 쇼(4:3)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카카오 프렌즈 페르소나 분석</vt:lpstr>
      <vt:lpstr>카카오 프렌즈 페르소나1 쇼핑몰 이용 초보자(손님)</vt:lpstr>
      <vt:lpstr>카카오 프렌즈 페르소나2 잠재고객</vt:lpstr>
      <vt:lpstr>카카오 프렌즈 페르소나3 예전단골고객</vt:lpstr>
      <vt:lpstr>카카오 프렌즈 페르소나4 단골고객</vt:lpstr>
      <vt:lpstr>카카오 프렌즈 페르소나5 아예 관심없는 고객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페르소나1</dc:title>
  <dc:creator>Registered User</dc:creator>
  <cp:lastModifiedBy>Registered User</cp:lastModifiedBy>
  <cp:revision>32</cp:revision>
  <dcterms:created xsi:type="dcterms:W3CDTF">2018-07-12T06:42:35Z</dcterms:created>
  <dcterms:modified xsi:type="dcterms:W3CDTF">2018-08-21T04:11:33Z</dcterms:modified>
</cp:coreProperties>
</file>