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652" r:id="rId2"/>
    <p:sldId id="653" r:id="rId3"/>
    <p:sldId id="672" r:id="rId4"/>
    <p:sldId id="658" r:id="rId5"/>
    <p:sldId id="673" r:id="rId6"/>
    <p:sldId id="674" r:id="rId7"/>
    <p:sldId id="671" r:id="rId8"/>
    <p:sldId id="663" r:id="rId9"/>
    <p:sldId id="660" r:id="rId10"/>
    <p:sldId id="676" r:id="rId11"/>
    <p:sldId id="659" r:id="rId12"/>
    <p:sldId id="667" r:id="rId13"/>
    <p:sldId id="668" r:id="rId14"/>
    <p:sldId id="669" r:id="rId15"/>
    <p:sldId id="680" r:id="rId16"/>
    <p:sldId id="670" r:id="rId17"/>
    <p:sldId id="662" r:id="rId18"/>
  </p:sldIdLst>
  <p:sldSz cx="9144000" cy="6858000" type="screen4x3"/>
  <p:notesSz cx="6858000" cy="9144000"/>
  <p:custShowLst>
    <p:custShow name="재구성한 쇼 1" id="0">
      <p:sldLst/>
    </p:custShow>
    <p:custShow name="재구성한 쇼 2" id="1">
      <p:sldLst/>
    </p:custShow>
    <p:custShow name="Research Users Requirements" id="2">
      <p:sldLst>
        <p:sld r:id="rId13"/>
      </p:sldLst>
    </p:custShow>
    <p:custShow name="Make individual Persona" id="3">
      <p:sldLst>
        <p:sld r:id="rId17"/>
      </p:sldLst>
    </p:custShow>
    <p:custShow name="What if customer’s requirements" id="4">
      <p:sldLst>
        <p:sld r:id="rId4"/>
      </p:sldLst>
    </p:custShow>
    <p:custShow name="Analyzing Behavior Variables" id="5">
      <p:sldLst>
        <p:sld r:id="rId15"/>
        <p:sld r:id="rId16"/>
      </p:sldLst>
    </p:custShow>
    <p:custShow name="Find the Behavior Variables" id="6">
      <p:sldLst>
        <p:sld r:id="rId14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89F7"/>
    <a:srgbClr val="FFF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5364" autoAdjust="0"/>
    <p:restoredTop sz="98126" autoAdjust="0"/>
  </p:normalViewPr>
  <p:slideViewPr>
    <p:cSldViewPr>
      <p:cViewPr varScale="1">
        <p:scale>
          <a:sx n="158" d="100"/>
          <a:sy n="158" d="100"/>
        </p:scale>
        <p:origin x="170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34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12A8E-8A84-4CE2-AB2D-FDBFE932108E}" type="datetimeFigureOut">
              <a:rPr lang="ko-KR" altLang="en-US" smtClean="0"/>
              <a:pPr/>
              <a:t>2023-01-02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E18-C80D-4A81-AC24-4ABFEA7451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3518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CB896-0DD3-41B7-A489-CF805F238942}" type="datetimeFigureOut">
              <a:rPr lang="ko-KR" altLang="en-US" smtClean="0"/>
              <a:pPr/>
              <a:t>2023-01-02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AD778-3262-4885-B27A-E3245008E14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157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35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35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imjey\Desktop\Mr.Ju\STA\ppt\2012\edu_templet\bg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11986" y="6516256"/>
            <a:ext cx="6789038" cy="270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1pPr>
            <a:lvl2pPr marL="4572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2pPr>
            <a:lvl3pPr marL="9144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3pPr>
            <a:lvl4pPr marL="13716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4pPr>
            <a:lvl5pPr marL="18288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9pPr>
          </a:lstStyle>
          <a:p>
            <a:pPr marL="174625" indent="-174625" eaLnBrk="0" hangingPunct="0">
              <a:buFont typeface="Wingdings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교재는 저작권의 보호를 받고 있습니다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저자의 승인을 받지 않은 복사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변형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게재 등의 일체 행위를 금지합니다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-85725" y="-19050"/>
            <a:ext cx="9266237" cy="6904434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57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" y="71414"/>
            <a:ext cx="8043890" cy="571504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857232"/>
            <a:ext cx="8750776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>
                <a:solidFill>
                  <a:schemeClr val="bg1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67314" y="6520259"/>
            <a:ext cx="613198" cy="365125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chemeClr val="bg1"/>
                </a:solidFill>
              </a:defRPr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186766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511156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71414"/>
            <a:ext cx="8229600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pic>
        <p:nvPicPr>
          <p:cNvPr id="6" name="Picture 2" descr="C:\Users\timjey\Desktop\Mr.Ju\STA\ppt\2012\edu_templet\bg_ba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166"/>
            <a:ext cx="9144000" cy="317876"/>
          </a:xfrm>
          <a:prstGeom prst="rect">
            <a:avLst/>
          </a:prstGeom>
          <a:noFill/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jey\Desktop\Mr.Ju\STA\ppt\2012\edu_templet\text_m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32" cy="246490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1480738"/>
            <a:ext cx="6500858" cy="857256"/>
          </a:xfrm>
          <a:prstGeom prst="rect">
            <a:avLst/>
          </a:prstGeom>
        </p:spPr>
        <p:txBody>
          <a:bodyPr anchor="ctr"/>
          <a:lstStyle>
            <a:lvl1pPr algn="ctr">
              <a:defRPr sz="2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36620"/>
            <a:ext cx="3008313" cy="5778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42984"/>
            <a:ext cx="5111750" cy="4983179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714488"/>
            <a:ext cx="3008313" cy="4411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3727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7.png"/><Relationship Id="rId7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포인트가 5개인 별 4"/>
          <p:cNvSpPr/>
          <p:nvPr/>
        </p:nvSpPr>
        <p:spPr>
          <a:xfrm>
            <a:off x="8820472" y="100100"/>
            <a:ext cx="216024" cy="216024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0571" y="1624732"/>
            <a:ext cx="86119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</a:rPr>
              <a:t>Tell me, </a:t>
            </a:r>
          </a:p>
          <a:p>
            <a:pPr algn="ctr"/>
            <a:r>
              <a:rPr lang="en-US" altLang="ko-KR" sz="7200" b="1" dirty="0">
                <a:solidFill>
                  <a:schemeClr val="bg1"/>
                </a:solidFill>
              </a:rPr>
              <a:t>what do you want?</a:t>
            </a:r>
            <a:endParaRPr lang="ko-KR" altLang="en-US" sz="7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0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08520" y="71414"/>
            <a:ext cx="9252520" cy="571504"/>
          </a:xfrm>
        </p:spPr>
        <p:txBody>
          <a:bodyPr/>
          <a:lstStyle/>
          <a:p>
            <a:r>
              <a:rPr lang="en-US" altLang="ko-KR" sz="2800" dirty="0"/>
              <a:t>  Next! Coming soon!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2339752" y="2947868"/>
            <a:ext cx="2559063" cy="372149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72000" bIns="72000" anchor="ctr"/>
          <a:lstStyle/>
          <a:p>
            <a:pPr algn="ctr" defTabSz="863600">
              <a:lnSpc>
                <a:spcPts val="1600"/>
              </a:lnSpc>
              <a:spcBef>
                <a:spcPct val="50000"/>
              </a:spcBef>
              <a:buClr>
                <a:srgbClr val="3333CC"/>
              </a:buClr>
              <a:defRPr/>
            </a:pPr>
            <a:endParaRPr lang="ko-KR" altLang="en-US" sz="1500" b="1">
              <a:solidFill>
                <a:srgbClr val="993300"/>
              </a:solidFill>
              <a:latin typeface="+mn-ea"/>
            </a:endParaRPr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 flipV="1">
            <a:off x="4898814" y="2768343"/>
            <a:ext cx="2553506" cy="3901015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72000" bIns="72000" anchor="ctr"/>
          <a:lstStyle/>
          <a:p>
            <a:pPr algn="ctr" defTabSz="863600">
              <a:lnSpc>
                <a:spcPts val="1600"/>
              </a:lnSpc>
              <a:spcBef>
                <a:spcPct val="50000"/>
              </a:spcBef>
              <a:buClr>
                <a:srgbClr val="3333CC"/>
              </a:buClr>
              <a:defRPr/>
            </a:pPr>
            <a:endParaRPr lang="ko-KR" altLang="en-US" sz="1500" b="1">
              <a:solidFill>
                <a:srgbClr val="993300"/>
              </a:solidFill>
              <a:latin typeface="+mn-ea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1091197" y="2836957"/>
            <a:ext cx="1896627" cy="73605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72000" bIns="72000" anchor="ctr"/>
          <a:lstStyle/>
          <a:p>
            <a:pPr algn="ctr" defTabSz="863600">
              <a:lnSpc>
                <a:spcPts val="1600"/>
              </a:lnSpc>
              <a:spcBef>
                <a:spcPct val="50000"/>
              </a:spcBef>
              <a:buClr>
                <a:srgbClr val="3333CC"/>
              </a:buClr>
              <a:defRPr/>
            </a:pPr>
            <a:r>
              <a:rPr lang="en-US" altLang="ko-KR" sz="2000" b="1" dirty="0">
                <a:solidFill>
                  <a:srgbClr val="993300"/>
                </a:solidFill>
                <a:latin typeface="+mn-ea"/>
              </a:rPr>
              <a:t>Requirements</a:t>
            </a:r>
          </a:p>
          <a:p>
            <a:pPr algn="ctr" defTabSz="863600">
              <a:lnSpc>
                <a:spcPts val="1600"/>
              </a:lnSpc>
              <a:spcBef>
                <a:spcPct val="50000"/>
              </a:spcBef>
              <a:buClr>
                <a:srgbClr val="3333CC"/>
              </a:buClr>
              <a:defRPr/>
            </a:pPr>
            <a:r>
              <a:rPr lang="en-US" altLang="ko-KR" sz="2000" b="1" dirty="0">
                <a:solidFill>
                  <a:srgbClr val="993300"/>
                </a:solidFill>
                <a:latin typeface="+mn-ea"/>
              </a:rPr>
              <a:t>Analysis</a:t>
            </a:r>
            <a:endParaRPr lang="ko-KR" altLang="en-US" sz="2000" b="1" dirty="0">
              <a:solidFill>
                <a:srgbClr val="993300"/>
              </a:solidFill>
              <a:latin typeface="+mn-ea"/>
            </a:endParaRP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1793358" y="3757285"/>
            <a:ext cx="1761526" cy="8238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72000" bIns="72000" anchor="ctr"/>
          <a:lstStyle/>
          <a:p>
            <a:pPr algn="ctr" defTabSz="863600">
              <a:lnSpc>
                <a:spcPts val="1600"/>
              </a:lnSpc>
              <a:spcBef>
                <a:spcPct val="50000"/>
              </a:spcBef>
              <a:buClr>
                <a:srgbClr val="3333CC"/>
              </a:buClr>
              <a:defRPr/>
            </a:pP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High Level</a:t>
            </a:r>
          </a:p>
          <a:p>
            <a:pPr algn="ctr" defTabSz="863600">
              <a:lnSpc>
                <a:spcPts val="1600"/>
              </a:lnSpc>
              <a:spcBef>
                <a:spcPct val="50000"/>
              </a:spcBef>
              <a:buClr>
                <a:srgbClr val="3333CC"/>
              </a:buClr>
              <a:defRPr/>
            </a:pP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Design</a:t>
            </a:r>
            <a:endParaRPr lang="ko-KR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2615900" y="5719375"/>
            <a:ext cx="2235128" cy="5179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72000" bIns="72000" anchor="ctr"/>
          <a:lstStyle/>
          <a:p>
            <a:pPr algn="ctr" defTabSz="863600">
              <a:lnSpc>
                <a:spcPts val="1600"/>
              </a:lnSpc>
              <a:spcBef>
                <a:spcPct val="50000"/>
              </a:spcBef>
              <a:buClr>
                <a:srgbClr val="3333CC"/>
              </a:buClr>
              <a:defRPr/>
            </a:pPr>
            <a:r>
              <a:rPr lang="en-US" altLang="ko-KR" sz="2000" b="1">
                <a:solidFill>
                  <a:srgbClr val="993300"/>
                </a:solidFill>
                <a:latin typeface="+mn-ea"/>
              </a:rPr>
              <a:t>Implementation</a:t>
            </a:r>
            <a:endParaRPr lang="ko-KR" altLang="en-US" sz="2000" b="1" dirty="0">
              <a:solidFill>
                <a:srgbClr val="993300"/>
              </a:solidFill>
              <a:latin typeface="+mn-ea"/>
            </a:endParaRPr>
          </a:p>
        </p:txBody>
      </p:sp>
      <p:sp>
        <p:nvSpPr>
          <p:cNvPr id="29" name="Rectangle 34"/>
          <p:cNvSpPr>
            <a:spLocks noChangeArrowheads="1"/>
          </p:cNvSpPr>
          <p:nvPr/>
        </p:nvSpPr>
        <p:spPr bwMode="auto">
          <a:xfrm>
            <a:off x="2267744" y="4750712"/>
            <a:ext cx="1922299" cy="7665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72000" bIns="72000" anchor="ctr"/>
          <a:lstStyle/>
          <a:p>
            <a:pPr algn="ctr" defTabSz="863600">
              <a:lnSpc>
                <a:spcPts val="1600"/>
              </a:lnSpc>
              <a:spcBef>
                <a:spcPct val="50000"/>
              </a:spcBef>
              <a:buClr>
                <a:srgbClr val="3333CC"/>
              </a:buClr>
              <a:defRPr/>
            </a:pP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Detailed</a:t>
            </a:r>
          </a:p>
          <a:p>
            <a:pPr algn="ctr" defTabSz="863600">
              <a:lnSpc>
                <a:spcPts val="1600"/>
              </a:lnSpc>
              <a:spcBef>
                <a:spcPct val="50000"/>
              </a:spcBef>
              <a:buClr>
                <a:srgbClr val="3333CC"/>
              </a:buClr>
              <a:defRPr/>
            </a:pP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Design</a:t>
            </a:r>
            <a:endParaRPr lang="ko-KR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6804248" y="2768344"/>
            <a:ext cx="1512168" cy="804672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78885" tIns="41020" rIns="78885" bIns="41020" anchor="ctr"/>
          <a:lstStyle/>
          <a:p>
            <a:pPr indent="-168275" algn="ctr" defTabSz="863600" fontAlgn="t" latinLnBrk="0"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Acceptance</a:t>
            </a:r>
          </a:p>
          <a:p>
            <a:pPr indent="-168275" algn="ctr" defTabSz="863600" fontAlgn="t" latinLnBrk="0"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altLang="ko-KR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168275" algn="ctr" defTabSz="863600" fontAlgn="t" latinLnBrk="0"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Testing</a:t>
            </a:r>
            <a:endParaRPr lang="ko-KR" altLang="en-US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 Box 19"/>
          <p:cNvSpPr txBox="1">
            <a:spLocks noChangeArrowheads="1"/>
          </p:cNvSpPr>
          <p:nvPr/>
        </p:nvSpPr>
        <p:spPr bwMode="auto">
          <a:xfrm>
            <a:off x="6156176" y="3757285"/>
            <a:ext cx="1534534" cy="823843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78885" tIns="41020" rIns="78885" bIns="41020" anchor="ctr"/>
          <a:lstStyle/>
          <a:p>
            <a:pPr indent="-168275" algn="ctr" defTabSz="863600" fontAlgn="t" latinLnBrk="0"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2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System</a:t>
            </a:r>
          </a:p>
          <a:p>
            <a:pPr indent="-168275" algn="ctr" defTabSz="863600" fontAlgn="t" latinLnBrk="0"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altLang="ko-KR" sz="20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168275" algn="ctr" defTabSz="863600" fontAlgn="t" latinLnBrk="0"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2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Testing</a:t>
            </a:r>
            <a:endParaRPr lang="ko-KR" altLang="en-US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 Box 20"/>
          <p:cNvSpPr txBox="1">
            <a:spLocks noChangeArrowheads="1"/>
          </p:cNvSpPr>
          <p:nvPr/>
        </p:nvSpPr>
        <p:spPr bwMode="auto">
          <a:xfrm>
            <a:off x="5571108" y="4750712"/>
            <a:ext cx="1665504" cy="766520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78885" tIns="41020" rIns="78885" bIns="41020" anchor="ctr"/>
          <a:lstStyle/>
          <a:p>
            <a:pPr indent="-168275" algn="ctr" defTabSz="863600" fontAlgn="t" latinLnBrk="0"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Integration</a:t>
            </a:r>
          </a:p>
          <a:p>
            <a:pPr indent="-168275" algn="ctr" defTabSz="863600" fontAlgn="t" latinLnBrk="0"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indent="-168275" algn="ctr" defTabSz="863600" fontAlgn="t" latinLnBrk="0"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Testing</a:t>
            </a:r>
            <a:endParaRPr lang="ko-KR" altLang="en-US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082860" y="5719375"/>
            <a:ext cx="1712384" cy="517937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78885" tIns="41020" rIns="78885" bIns="41020" anchor="ctr"/>
          <a:lstStyle/>
          <a:p>
            <a:pPr indent="-168275" algn="ctr" defTabSz="863600" fontAlgn="t" latinLnBrk="0"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2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Unit Testing</a:t>
            </a:r>
            <a:endParaRPr lang="ko-KR" altLang="en-US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764704"/>
            <a:ext cx="2131798" cy="188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602" y="800490"/>
            <a:ext cx="2131562" cy="183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87824" y="2742019"/>
            <a:ext cx="38310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Make a right product!</a:t>
            </a:r>
          </a:p>
          <a:p>
            <a:pPr algn="ctr"/>
            <a:r>
              <a:rPr lang="en-US" altLang="ko-KR" sz="2400" b="1" dirty="0">
                <a:solidFill>
                  <a:srgbClr val="FFFF00"/>
                </a:solidFill>
              </a:rPr>
              <a:t>Make the product right!</a:t>
            </a:r>
            <a:endParaRPr lang="ko-KR" altLang="en-US" sz="2400" b="1" dirty="0" err="1">
              <a:solidFill>
                <a:srgbClr val="FFFF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99478" y="4047455"/>
            <a:ext cx="1452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V-Model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83" y="3644873"/>
            <a:ext cx="1462791" cy="129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14" y="5071227"/>
            <a:ext cx="1462791" cy="129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90" y="764704"/>
            <a:ext cx="2131798" cy="188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88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736" y="1978861"/>
            <a:ext cx="8750776" cy="289029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0" b="1" dirty="0"/>
              <a:t>Thank You!</a:t>
            </a:r>
            <a:endParaRPr lang="ko-KR" altLang="en-US" sz="12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263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 User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SPTM support App</a:t>
            </a:r>
          </a:p>
          <a:p>
            <a:pPr lvl="1"/>
            <a:r>
              <a:rPr lang="en-US" altLang="ko-KR" sz="2000" b="1" dirty="0"/>
              <a:t>Goal: Let’s boost SPTM with members’ active participation!</a:t>
            </a:r>
            <a:endParaRPr lang="ko-KR" altLang="en-US" sz="2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79512" y="1844824"/>
            <a:ext cx="8784976" cy="4680520"/>
            <a:chOff x="179512" y="1844824"/>
            <a:chExt cx="8784976" cy="468052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707904" y="2097688"/>
              <a:ext cx="1728192" cy="72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Members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707904" y="3356992"/>
              <a:ext cx="1728192" cy="72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>
                  <a:solidFill>
                    <a:schemeClr val="tx1"/>
                  </a:solidFill>
                </a:rPr>
                <a:t>Paid Members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707904" y="4581128"/>
              <a:ext cx="1728192" cy="72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Officers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372200" y="4581128"/>
              <a:ext cx="1728192" cy="72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>
                  <a:solidFill>
                    <a:schemeClr val="tx1"/>
                  </a:solidFill>
                </a:rPr>
                <a:t>Common Members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6372200" y="3356992"/>
              <a:ext cx="1728192" cy="72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>
                  <a:solidFill>
                    <a:schemeClr val="tx1"/>
                  </a:solidFill>
                </a:rPr>
                <a:t>Guests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/>
            <p:cNvCxnSpPr>
              <a:stCxn id="5" idx="2"/>
              <a:endCxn id="6" idx="0"/>
            </p:cNvCxnSpPr>
            <p:nvPr/>
          </p:nvCxnSpPr>
          <p:spPr>
            <a:xfrm>
              <a:off x="4572000" y="2817768"/>
              <a:ext cx="0" cy="539224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6" idx="2"/>
              <a:endCxn id="7" idx="0"/>
            </p:cNvCxnSpPr>
            <p:nvPr/>
          </p:nvCxnSpPr>
          <p:spPr>
            <a:xfrm>
              <a:off x="4572000" y="4077072"/>
              <a:ext cx="0" cy="50405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6" idx="2"/>
              <a:endCxn id="8" idx="0"/>
            </p:cNvCxnSpPr>
            <p:nvPr/>
          </p:nvCxnSpPr>
          <p:spPr>
            <a:xfrm>
              <a:off x="4572000" y="4077072"/>
              <a:ext cx="2664296" cy="50405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5" idx="2"/>
              <a:endCxn id="9" idx="0"/>
            </p:cNvCxnSpPr>
            <p:nvPr/>
          </p:nvCxnSpPr>
          <p:spPr>
            <a:xfrm>
              <a:off x="4572000" y="2817768"/>
              <a:ext cx="2664296" cy="539224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179512" y="1844824"/>
              <a:ext cx="8784976" cy="468052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23528" y="5661248"/>
              <a:ext cx="1349341" cy="72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President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1763688" y="5661248"/>
              <a:ext cx="1440160" cy="72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VP</a:t>
              </a:r>
            </a:p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Education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3275856" y="5661248"/>
              <a:ext cx="1656184" cy="72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VP</a:t>
              </a:r>
            </a:p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Membership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5076056" y="5661248"/>
              <a:ext cx="828092" cy="72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VP PR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063444" y="5661248"/>
              <a:ext cx="1532892" cy="72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Secretary &amp; Treasury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7740352" y="5661248"/>
              <a:ext cx="1008112" cy="72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S.A.A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/>
            <p:cNvCxnSpPr>
              <a:stCxn id="7" idx="2"/>
              <a:endCxn id="16" idx="0"/>
            </p:cNvCxnSpPr>
            <p:nvPr/>
          </p:nvCxnSpPr>
          <p:spPr>
            <a:xfrm flipH="1">
              <a:off x="998199" y="5301208"/>
              <a:ext cx="3573801" cy="36004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7" idx="2"/>
              <a:endCxn id="23" idx="0"/>
            </p:cNvCxnSpPr>
            <p:nvPr/>
          </p:nvCxnSpPr>
          <p:spPr>
            <a:xfrm flipH="1">
              <a:off x="2483768" y="5301208"/>
              <a:ext cx="2088232" cy="36004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7" idx="2"/>
              <a:endCxn id="24" idx="0"/>
            </p:cNvCxnSpPr>
            <p:nvPr/>
          </p:nvCxnSpPr>
          <p:spPr>
            <a:xfrm flipH="1">
              <a:off x="4103948" y="5301208"/>
              <a:ext cx="468052" cy="36004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7" idx="2"/>
              <a:endCxn id="25" idx="0"/>
            </p:cNvCxnSpPr>
            <p:nvPr/>
          </p:nvCxnSpPr>
          <p:spPr>
            <a:xfrm>
              <a:off x="4572000" y="5301208"/>
              <a:ext cx="918102" cy="36004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7" idx="2"/>
              <a:endCxn id="26" idx="0"/>
            </p:cNvCxnSpPr>
            <p:nvPr/>
          </p:nvCxnSpPr>
          <p:spPr>
            <a:xfrm>
              <a:off x="4572000" y="5301208"/>
              <a:ext cx="2257890" cy="36004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7" idx="2"/>
              <a:endCxn id="27" idx="0"/>
            </p:cNvCxnSpPr>
            <p:nvPr/>
          </p:nvCxnSpPr>
          <p:spPr>
            <a:xfrm>
              <a:off x="4572000" y="5301208"/>
              <a:ext cx="3672408" cy="36004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14126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prstClr val="white"/>
                </a:solidFill>
              </a:rPr>
              <a:t>Watch User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68" y="980728"/>
            <a:ext cx="9215867" cy="5544616"/>
          </a:xfrm>
          <a:prstGeom prst="rect">
            <a:avLst/>
          </a:prstGeom>
        </p:spPr>
      </p:pic>
      <p:sp>
        <p:nvSpPr>
          <p:cNvPr id="26" name="모서리가 둥근 직사각형 25"/>
          <p:cNvSpPr/>
          <p:nvPr/>
        </p:nvSpPr>
        <p:spPr>
          <a:xfrm>
            <a:off x="1403648" y="1525960"/>
            <a:ext cx="2376264" cy="720080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English Competence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403648" y="5320332"/>
            <a:ext cx="2376264" cy="720080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Attendance Rate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389293" y="3202682"/>
            <a:ext cx="2376264" cy="720080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Personality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779912" y="1196752"/>
            <a:ext cx="4608512" cy="1121296"/>
            <a:chOff x="3779912" y="1196752"/>
            <a:chExt cx="4608512" cy="1121296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860032" y="1196752"/>
              <a:ext cx="3528392" cy="473224"/>
            </a:xfrm>
            <a:prstGeom prst="roundRect">
              <a:avLst/>
            </a:prstGeom>
            <a:solidFill>
              <a:srgbClr val="FFFF0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>
                  <a:solidFill>
                    <a:schemeClr val="tx1"/>
                  </a:solidFill>
                </a:rPr>
                <a:t>Proficient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4860032" y="1844824"/>
              <a:ext cx="3528392" cy="473224"/>
            </a:xfrm>
            <a:prstGeom prst="roundRect">
              <a:avLst/>
            </a:prstGeom>
            <a:solidFill>
              <a:srgbClr val="FFFF0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elementary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직선 연결선 42"/>
            <p:cNvCxnSpPr>
              <a:endCxn id="27" idx="1"/>
            </p:cNvCxnSpPr>
            <p:nvPr/>
          </p:nvCxnSpPr>
          <p:spPr>
            <a:xfrm flipV="1">
              <a:off x="3779912" y="1433364"/>
              <a:ext cx="1080120" cy="41146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endCxn id="28" idx="1"/>
            </p:cNvCxnSpPr>
            <p:nvPr/>
          </p:nvCxnSpPr>
          <p:spPr>
            <a:xfrm>
              <a:off x="3779912" y="1844824"/>
              <a:ext cx="1080120" cy="23661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/>
          <p:cNvGrpSpPr/>
          <p:nvPr/>
        </p:nvGrpSpPr>
        <p:grpSpPr>
          <a:xfrm>
            <a:off x="3765557" y="2945482"/>
            <a:ext cx="4641014" cy="1234480"/>
            <a:chOff x="3765557" y="2945482"/>
            <a:chExt cx="4641014" cy="1234480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4878179" y="2945482"/>
              <a:ext cx="3528392" cy="473224"/>
            </a:xfrm>
            <a:prstGeom prst="roundRect">
              <a:avLst/>
            </a:prstGeom>
            <a:solidFill>
              <a:srgbClr val="FFFF0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Extroverted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4845677" y="3706738"/>
              <a:ext cx="3528392" cy="473224"/>
            </a:xfrm>
            <a:prstGeom prst="roundRect">
              <a:avLst/>
            </a:prstGeom>
            <a:solidFill>
              <a:srgbClr val="FFFF0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>
                  <a:solidFill>
                    <a:schemeClr val="tx1"/>
                  </a:solidFill>
                </a:rPr>
                <a:t>Introverted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연결선 45"/>
            <p:cNvCxnSpPr>
              <a:stCxn id="32" idx="3"/>
              <a:endCxn id="40" idx="1"/>
            </p:cNvCxnSpPr>
            <p:nvPr/>
          </p:nvCxnSpPr>
          <p:spPr>
            <a:xfrm flipV="1">
              <a:off x="3765557" y="3182094"/>
              <a:ext cx="1112622" cy="38062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32" idx="3"/>
              <a:endCxn id="41" idx="1"/>
            </p:cNvCxnSpPr>
            <p:nvPr/>
          </p:nvCxnSpPr>
          <p:spPr>
            <a:xfrm>
              <a:off x="3765557" y="3562722"/>
              <a:ext cx="1080120" cy="38062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3779912" y="4775100"/>
            <a:ext cx="4608512" cy="1750244"/>
            <a:chOff x="3779912" y="4775100"/>
            <a:chExt cx="4608512" cy="1750244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4860032" y="4775100"/>
              <a:ext cx="3528392" cy="473224"/>
            </a:xfrm>
            <a:prstGeom prst="roundRect">
              <a:avLst/>
            </a:prstGeom>
            <a:solidFill>
              <a:srgbClr val="FFFF0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High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4860032" y="6052120"/>
              <a:ext cx="3528392" cy="473224"/>
            </a:xfrm>
            <a:prstGeom prst="roundRect">
              <a:avLst/>
            </a:prstGeom>
            <a:solidFill>
              <a:srgbClr val="FFFF0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Low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직선 연결선 44"/>
            <p:cNvCxnSpPr>
              <a:endCxn id="37" idx="1"/>
            </p:cNvCxnSpPr>
            <p:nvPr/>
          </p:nvCxnSpPr>
          <p:spPr>
            <a:xfrm flipV="1">
              <a:off x="3812414" y="5011712"/>
              <a:ext cx="1047618" cy="64807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stCxn id="29" idx="3"/>
              <a:endCxn id="39" idx="1"/>
            </p:cNvCxnSpPr>
            <p:nvPr/>
          </p:nvCxnSpPr>
          <p:spPr>
            <a:xfrm>
              <a:off x="3779912" y="5680372"/>
              <a:ext cx="1080120" cy="60836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모서리가 둥근 직사각형 34"/>
            <p:cNvSpPr/>
            <p:nvPr/>
          </p:nvSpPr>
          <p:spPr>
            <a:xfrm>
              <a:off x="4860032" y="5423172"/>
              <a:ext cx="3528392" cy="473224"/>
            </a:xfrm>
            <a:prstGeom prst="roundRect">
              <a:avLst/>
            </a:prstGeom>
            <a:solidFill>
              <a:srgbClr val="FFFF0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>
                  <a:solidFill>
                    <a:schemeClr val="tx1"/>
                  </a:solidFill>
                </a:rPr>
                <a:t>Middle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연결선 37"/>
            <p:cNvCxnSpPr>
              <a:stCxn id="29" idx="3"/>
              <a:endCxn id="35" idx="1"/>
            </p:cNvCxnSpPr>
            <p:nvPr/>
          </p:nvCxnSpPr>
          <p:spPr>
            <a:xfrm flipV="1">
              <a:off x="3779912" y="5659784"/>
              <a:ext cx="1080120" cy="2058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83064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prstClr val="white"/>
                </a:solidFill>
              </a:rPr>
              <a:t>Analyze User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5090801" y="770709"/>
            <a:ext cx="2939779" cy="3046870"/>
            <a:chOff x="5090801" y="770709"/>
            <a:chExt cx="2939779" cy="3046870"/>
          </a:xfrm>
        </p:grpSpPr>
        <p:sp>
          <p:nvSpPr>
            <p:cNvPr id="7" name="TextBox 6"/>
            <p:cNvSpPr txBox="1"/>
            <p:nvPr/>
          </p:nvSpPr>
          <p:spPr>
            <a:xfrm>
              <a:off x="5090801" y="2463362"/>
              <a:ext cx="2939779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Persona 2 </a:t>
              </a:r>
            </a:p>
            <a:p>
              <a:r>
                <a:rPr lang="en-US" altLang="ko-KR" b="1" dirty="0">
                  <a:solidFill>
                    <a:schemeClr val="bg1"/>
                  </a:solidFill>
                </a:rPr>
                <a:t>- Proficient</a:t>
              </a:r>
            </a:p>
            <a:p>
              <a:r>
                <a:rPr lang="en-US" altLang="ko-KR" b="1" dirty="0">
                  <a:solidFill>
                    <a:schemeClr val="bg1"/>
                  </a:solidFill>
                </a:rPr>
                <a:t>- Extroverted</a:t>
              </a:r>
            </a:p>
            <a:p>
              <a:r>
                <a:rPr lang="en-US" altLang="ko-KR" b="1" dirty="0">
                  <a:solidFill>
                    <a:schemeClr val="bg1"/>
                  </a:solidFill>
                </a:rPr>
                <a:t>- Middle attendance rate</a:t>
              </a:r>
            </a:p>
          </p:txBody>
        </p:sp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3147" y="1505901"/>
              <a:ext cx="888521" cy="993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157995" y="770709"/>
              <a:ext cx="1148412" cy="1237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그룹 5"/>
          <p:cNvGrpSpPr/>
          <p:nvPr/>
        </p:nvGrpSpPr>
        <p:grpSpPr>
          <a:xfrm>
            <a:off x="827584" y="674368"/>
            <a:ext cx="2967406" cy="3143210"/>
            <a:chOff x="827584" y="674368"/>
            <a:chExt cx="2967406" cy="3143210"/>
          </a:xfrm>
        </p:grpSpPr>
        <p:sp>
          <p:nvSpPr>
            <p:cNvPr id="5" name="TextBox 4"/>
            <p:cNvSpPr txBox="1"/>
            <p:nvPr/>
          </p:nvSpPr>
          <p:spPr>
            <a:xfrm>
              <a:off x="1078165" y="2463361"/>
              <a:ext cx="2699329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Persona 1 </a:t>
              </a:r>
            </a:p>
            <a:p>
              <a:r>
                <a:rPr lang="en-US" altLang="ko-KR" b="1" dirty="0">
                  <a:solidFill>
                    <a:schemeClr val="bg1"/>
                  </a:solidFill>
                </a:rPr>
                <a:t>- Proficient </a:t>
              </a:r>
            </a:p>
            <a:p>
              <a:r>
                <a:rPr lang="en-US" altLang="ko-KR" b="1" dirty="0">
                  <a:solidFill>
                    <a:schemeClr val="bg1"/>
                  </a:solidFill>
                </a:rPr>
                <a:t>- Extroverted</a:t>
              </a:r>
            </a:p>
            <a:p>
              <a:r>
                <a:rPr lang="en-US" altLang="ko-KR" b="1" dirty="0">
                  <a:solidFill>
                    <a:schemeClr val="bg1"/>
                  </a:solidFill>
                </a:rPr>
                <a:t>- High attendance rate</a:t>
              </a: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8889" y="1464581"/>
              <a:ext cx="1002927" cy="1056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7296" y="702492"/>
              <a:ext cx="987694" cy="998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674368"/>
              <a:ext cx="1101775" cy="1328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11164" y="4271941"/>
            <a:ext cx="864096" cy="950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115615" y="5432215"/>
            <a:ext cx="261917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bg1"/>
                </a:solidFill>
              </a:rPr>
              <a:t>Persona 3 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- Proficient</a:t>
            </a:r>
          </a:p>
          <a:p>
            <a:r>
              <a:rPr lang="en-US" altLang="ko-KR" b="1">
                <a:solidFill>
                  <a:schemeClr val="bg1"/>
                </a:solidFill>
              </a:rPr>
              <a:t>- Extroverted</a:t>
            </a:r>
          </a:p>
          <a:p>
            <a:r>
              <a:rPr lang="en-US" altLang="ko-KR" b="1">
                <a:solidFill>
                  <a:schemeClr val="bg1"/>
                </a:solidFill>
              </a:rPr>
              <a:t>- Low attendance rate</a:t>
            </a:r>
          </a:p>
          <a:p>
            <a:endParaRPr lang="ko-KR" altLang="en-US" b="1" dirty="0" err="1">
              <a:solidFill>
                <a:schemeClr val="bg1"/>
              </a:solidFill>
            </a:endParaRPr>
          </a:p>
        </p:txBody>
      </p:sp>
      <p:pic>
        <p:nvPicPr>
          <p:cNvPr id="21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085" y="4030187"/>
            <a:ext cx="1064583" cy="1249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654459" y="5438004"/>
            <a:ext cx="373396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Persona 4 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- Elementary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- Introverted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- High/Middle attendance rate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755" y="4374905"/>
            <a:ext cx="10001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직선 연결선 9"/>
          <p:cNvCxnSpPr/>
          <p:nvPr/>
        </p:nvCxnSpPr>
        <p:spPr>
          <a:xfrm>
            <a:off x="7524328" y="5733256"/>
            <a:ext cx="1512168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572" y="4047902"/>
            <a:ext cx="912724" cy="125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268" y="4026747"/>
            <a:ext cx="883652" cy="146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44444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prstClr val="white"/>
                </a:solidFill>
              </a:rPr>
              <a:t>Analyze User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15615" y="5432215"/>
            <a:ext cx="261917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Persona 3 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- Proficient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- Extroverted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- Low attendance rate</a:t>
            </a:r>
          </a:p>
          <a:p>
            <a:endParaRPr lang="ko-KR" altLang="en-US" b="1" dirty="0" err="1">
              <a:solidFill>
                <a:schemeClr val="bg1"/>
              </a:solidFill>
            </a:endParaRPr>
          </a:p>
        </p:txBody>
      </p:sp>
      <p:pic>
        <p:nvPicPr>
          <p:cNvPr id="2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085" y="4030187"/>
            <a:ext cx="1064583" cy="1249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654459" y="5438004"/>
            <a:ext cx="373396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Persona 4 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- Elementary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- Introverted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- High/Middle attendance rate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7524328" y="5733256"/>
            <a:ext cx="1512168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572" y="4047902"/>
            <a:ext cx="912724" cy="125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827584" y="674368"/>
            <a:ext cx="7202996" cy="4814166"/>
            <a:chOff x="827584" y="674368"/>
            <a:chExt cx="7202996" cy="4814166"/>
          </a:xfrm>
        </p:grpSpPr>
        <p:sp>
          <p:nvSpPr>
            <p:cNvPr id="5" name="TextBox 4"/>
            <p:cNvSpPr txBox="1"/>
            <p:nvPr/>
          </p:nvSpPr>
          <p:spPr>
            <a:xfrm>
              <a:off x="1078165" y="2463361"/>
              <a:ext cx="2699329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Persona 1 </a:t>
              </a:r>
            </a:p>
            <a:p>
              <a:r>
                <a:rPr lang="en-US" altLang="ko-KR" b="1">
                  <a:solidFill>
                    <a:schemeClr val="bg1"/>
                  </a:solidFill>
                </a:rPr>
                <a:t>- Proficient </a:t>
              </a:r>
              <a:endParaRPr lang="en-US" altLang="ko-KR" b="1" dirty="0">
                <a:solidFill>
                  <a:schemeClr val="bg1"/>
                </a:solidFill>
              </a:endParaRPr>
            </a:p>
            <a:p>
              <a:r>
                <a:rPr lang="en-US" altLang="ko-KR" b="1">
                  <a:solidFill>
                    <a:schemeClr val="bg1"/>
                  </a:solidFill>
                </a:rPr>
                <a:t>- Extroverted</a:t>
              </a:r>
            </a:p>
            <a:p>
              <a:r>
                <a:rPr lang="en-US" altLang="ko-KR" b="1">
                  <a:solidFill>
                    <a:schemeClr val="bg1"/>
                  </a:solidFill>
                </a:rPr>
                <a:t>- High attendance rate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90801" y="2463362"/>
              <a:ext cx="2939779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Persona 2 </a:t>
              </a:r>
            </a:p>
            <a:p>
              <a:r>
                <a:rPr lang="en-US" altLang="ko-KR" b="1" dirty="0">
                  <a:solidFill>
                    <a:schemeClr val="bg1"/>
                  </a:solidFill>
                </a:rPr>
                <a:t>- Proficient</a:t>
              </a:r>
            </a:p>
            <a:p>
              <a:r>
                <a:rPr lang="en-US" altLang="ko-KR" b="1" dirty="0">
                  <a:solidFill>
                    <a:schemeClr val="bg1"/>
                  </a:solidFill>
                </a:rPr>
                <a:t>- Extroverted</a:t>
              </a:r>
            </a:p>
            <a:p>
              <a:r>
                <a:rPr lang="en-US" altLang="ko-KR" b="1" dirty="0">
                  <a:solidFill>
                    <a:schemeClr val="bg1"/>
                  </a:solidFill>
                </a:rPr>
                <a:t>- Middle attendance rate</a:t>
              </a: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8889" y="1464581"/>
              <a:ext cx="1002927" cy="1056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7296" y="702492"/>
              <a:ext cx="987694" cy="998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3147" y="1505901"/>
              <a:ext cx="888521" cy="993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9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157995" y="770709"/>
              <a:ext cx="1148412" cy="1237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674368"/>
              <a:ext cx="1101775" cy="1328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11164" y="4271941"/>
              <a:ext cx="864096" cy="950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1755" y="4374905"/>
              <a:ext cx="1000125" cy="1085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7268" y="4026747"/>
              <a:ext cx="883652" cy="1461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" name="TextBox 19"/>
          <p:cNvSpPr txBox="1"/>
          <p:nvPr/>
        </p:nvSpPr>
        <p:spPr>
          <a:xfrm>
            <a:off x="1270433" y="692696"/>
            <a:ext cx="6801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FFFF00"/>
                </a:solidFill>
              </a:rPr>
              <a:t>Finding high priority persona!</a:t>
            </a:r>
            <a:endParaRPr lang="ko-KR" altLang="en-US" sz="3600" b="1" dirty="0" err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87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70877E-6 L 0.07691 -0.2940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7" y="-1471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7 L -0.00156 -0.2009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1004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-0.00591 -0.2872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" y="-14375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11659E-6 L -0.00052 -0.2026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0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Understand User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737860"/>
              </p:ext>
            </p:extLst>
          </p:nvPr>
        </p:nvGraphicFramePr>
        <p:xfrm>
          <a:off x="323528" y="980728"/>
          <a:ext cx="8426864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4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Content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Basic </a:t>
                      </a:r>
                    </a:p>
                    <a:p>
                      <a:pPr algn="ctr" latinLnBrk="1"/>
                      <a:r>
                        <a:rPr lang="en-US" altLang="ko-KR" sz="2200" dirty="0"/>
                        <a:t>Information</a:t>
                      </a:r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/>
                        <a:t>- Name: Suzy</a:t>
                      </a:r>
                    </a:p>
                    <a:p>
                      <a:pPr latinLnBrk="1"/>
                      <a:r>
                        <a:rPr lang="en-US" altLang="ko-KR" sz="2200"/>
                        <a:t>- Age: 23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/>
                        <a:t>- Attendance</a:t>
                      </a:r>
                      <a:r>
                        <a:rPr lang="en-US" altLang="ko-KR" sz="2200" baseline="0" dirty="0"/>
                        <a:t> rate: Middle</a:t>
                      </a:r>
                      <a:endParaRPr lang="en-US" altLang="ko-KR" sz="2200" dirty="0"/>
                    </a:p>
                    <a:p>
                      <a:pPr latinLnBrk="1"/>
                      <a:r>
                        <a:rPr lang="en-US" altLang="ko-KR" sz="2200" dirty="0"/>
                        <a:t>- English Competence: Elementary</a:t>
                      </a:r>
                    </a:p>
                    <a:p>
                      <a:pPr latinLnBrk="1"/>
                      <a:r>
                        <a:rPr lang="en-US" altLang="ko-KR" sz="2200" dirty="0"/>
                        <a:t>- Personality: Introverted</a:t>
                      </a:r>
                    </a:p>
                    <a:p>
                      <a:pPr latinLnBrk="1"/>
                      <a:r>
                        <a:rPr lang="en-US" altLang="ko-KR" sz="2200" dirty="0"/>
                        <a:t>- Role: Hardly occupied</a:t>
                      </a:r>
                      <a:endParaRPr lang="ko-KR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SPTM</a:t>
                      </a:r>
                      <a:endParaRPr lang="en-US" altLang="ko-KR" sz="2200" baseline="0" dirty="0"/>
                    </a:p>
                    <a:p>
                      <a:pPr algn="ctr" latinLnBrk="1"/>
                      <a:r>
                        <a:rPr lang="en-US" altLang="ko-KR" sz="2200" baseline="0" dirty="0"/>
                        <a:t>Activity</a:t>
                      </a:r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/>
                        <a:t>- Registration</a:t>
                      </a:r>
                      <a:r>
                        <a:rPr lang="en-US" altLang="ko-KR" sz="2200" baseline="0" dirty="0"/>
                        <a:t> day: 01/03/2016</a:t>
                      </a:r>
                    </a:p>
                    <a:p>
                      <a:pPr latinLnBrk="1"/>
                      <a:r>
                        <a:rPr lang="en-US" altLang="ko-KR" sz="2200" dirty="0"/>
                        <a:t>- State: Paid member</a:t>
                      </a:r>
                      <a:endParaRPr lang="ko-KR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Scenario</a:t>
                      </a:r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아래쪽 화살표 6"/>
          <p:cNvSpPr/>
          <p:nvPr/>
        </p:nvSpPr>
        <p:spPr>
          <a:xfrm>
            <a:off x="3347864" y="4869160"/>
            <a:ext cx="2376264" cy="993593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073" y="6002124"/>
            <a:ext cx="8745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I want to register for any role at my convenience.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4088" y="4851157"/>
            <a:ext cx="38663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Customer’s potential </a:t>
            </a:r>
          </a:p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requirement</a:t>
            </a:r>
            <a:endParaRPr lang="ko-KR" altLang="en-US" sz="2800" b="1" dirty="0" err="1">
              <a:solidFill>
                <a:srgbClr val="FFFF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980727"/>
            <a:ext cx="1857946" cy="2549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074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4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What’s going on in the IT jungle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2158286" y="2689419"/>
            <a:ext cx="2740529" cy="3979941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72000" bIns="72000" anchor="ctr"/>
          <a:lstStyle/>
          <a:p>
            <a:pPr algn="ctr" defTabSz="863600">
              <a:lnSpc>
                <a:spcPts val="1600"/>
              </a:lnSpc>
              <a:spcBef>
                <a:spcPct val="50000"/>
              </a:spcBef>
              <a:buClr>
                <a:srgbClr val="3333CC"/>
              </a:buClr>
              <a:defRPr/>
            </a:pPr>
            <a:endParaRPr lang="ko-KR" altLang="en-US" sz="1500" b="1">
              <a:solidFill>
                <a:srgbClr val="993300"/>
              </a:solidFill>
              <a:latin typeface="+mn-ea"/>
            </a:endParaRPr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 flipV="1">
            <a:off x="4898814" y="2557040"/>
            <a:ext cx="2760526" cy="4112319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72000" bIns="72000" anchor="ctr"/>
          <a:lstStyle/>
          <a:p>
            <a:pPr algn="ctr" defTabSz="863600">
              <a:lnSpc>
                <a:spcPts val="1600"/>
              </a:lnSpc>
              <a:spcBef>
                <a:spcPct val="50000"/>
              </a:spcBef>
              <a:buClr>
                <a:srgbClr val="3333CC"/>
              </a:buClr>
              <a:defRPr/>
            </a:pPr>
            <a:endParaRPr lang="ko-KR" altLang="en-US" sz="1500" b="1">
              <a:solidFill>
                <a:srgbClr val="993300"/>
              </a:solidFill>
              <a:latin typeface="+mn-ea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962596" y="2143196"/>
            <a:ext cx="1896627" cy="73605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72000" bIns="72000" anchor="ctr"/>
          <a:lstStyle/>
          <a:p>
            <a:pPr algn="ctr" defTabSz="863600">
              <a:lnSpc>
                <a:spcPts val="1600"/>
              </a:lnSpc>
              <a:spcBef>
                <a:spcPct val="50000"/>
              </a:spcBef>
              <a:buClr>
                <a:srgbClr val="3333CC"/>
              </a:buClr>
              <a:defRPr/>
            </a:pP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Requirements</a:t>
            </a:r>
          </a:p>
          <a:p>
            <a:pPr algn="ctr" defTabSz="863600">
              <a:lnSpc>
                <a:spcPts val="1600"/>
              </a:lnSpc>
              <a:spcBef>
                <a:spcPct val="50000"/>
              </a:spcBef>
              <a:buClr>
                <a:srgbClr val="3333CC"/>
              </a:buClr>
              <a:defRPr/>
            </a:pP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Analysis</a:t>
            </a:r>
            <a:endParaRPr lang="ko-KR" altLang="en-US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1793358" y="3397245"/>
            <a:ext cx="1761526" cy="8238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72000" bIns="72000" anchor="ctr"/>
          <a:lstStyle/>
          <a:p>
            <a:pPr algn="ctr" defTabSz="863600">
              <a:lnSpc>
                <a:spcPts val="1600"/>
              </a:lnSpc>
              <a:spcBef>
                <a:spcPct val="50000"/>
              </a:spcBef>
              <a:buClr>
                <a:srgbClr val="3333CC"/>
              </a:buClr>
              <a:defRPr/>
            </a:pPr>
            <a:r>
              <a:rPr lang="en-US" altLang="ko-KR" sz="2000" b="1" dirty="0">
                <a:solidFill>
                  <a:srgbClr val="993300"/>
                </a:solidFill>
                <a:latin typeface="+mn-ea"/>
              </a:rPr>
              <a:t>High Level</a:t>
            </a:r>
          </a:p>
          <a:p>
            <a:pPr algn="ctr" defTabSz="863600">
              <a:lnSpc>
                <a:spcPts val="1600"/>
              </a:lnSpc>
              <a:spcBef>
                <a:spcPct val="50000"/>
              </a:spcBef>
              <a:buClr>
                <a:srgbClr val="3333CC"/>
              </a:buClr>
              <a:defRPr/>
            </a:pPr>
            <a:r>
              <a:rPr lang="en-US" altLang="ko-KR" sz="2000" b="1" dirty="0">
                <a:solidFill>
                  <a:srgbClr val="993300"/>
                </a:solidFill>
                <a:latin typeface="+mn-ea"/>
              </a:rPr>
              <a:t>Design</a:t>
            </a:r>
            <a:endParaRPr lang="ko-KR" altLang="en-US" sz="2000" b="1" dirty="0">
              <a:solidFill>
                <a:srgbClr val="993300"/>
              </a:solidFill>
              <a:latin typeface="+mn-ea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2615900" y="5719375"/>
            <a:ext cx="2235128" cy="5179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72000" bIns="72000" anchor="ctr"/>
          <a:lstStyle/>
          <a:p>
            <a:pPr algn="ctr" defTabSz="863600">
              <a:lnSpc>
                <a:spcPts val="1600"/>
              </a:lnSpc>
              <a:spcBef>
                <a:spcPct val="50000"/>
              </a:spcBef>
              <a:buClr>
                <a:srgbClr val="3333CC"/>
              </a:buClr>
              <a:defRPr/>
            </a:pPr>
            <a:r>
              <a:rPr lang="en-US" altLang="ko-KR" sz="2000" b="1">
                <a:solidFill>
                  <a:srgbClr val="993300"/>
                </a:solidFill>
                <a:latin typeface="+mn-ea"/>
              </a:rPr>
              <a:t>Implementation</a:t>
            </a:r>
            <a:endParaRPr lang="ko-KR" altLang="en-US" sz="2000" b="1" dirty="0">
              <a:solidFill>
                <a:srgbClr val="993300"/>
              </a:solidFill>
              <a:latin typeface="+mn-ea"/>
            </a:endParaRPr>
          </a:p>
        </p:txBody>
      </p:sp>
      <p:sp>
        <p:nvSpPr>
          <p:cNvPr id="29" name="Rectangle 34"/>
          <p:cNvSpPr>
            <a:spLocks noChangeArrowheads="1"/>
          </p:cNvSpPr>
          <p:nvPr/>
        </p:nvSpPr>
        <p:spPr bwMode="auto">
          <a:xfrm>
            <a:off x="2280657" y="4578614"/>
            <a:ext cx="1922299" cy="7665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72000" bIns="72000" anchor="ctr"/>
          <a:lstStyle/>
          <a:p>
            <a:pPr algn="ctr" defTabSz="863600">
              <a:lnSpc>
                <a:spcPts val="1600"/>
              </a:lnSpc>
              <a:spcBef>
                <a:spcPct val="50000"/>
              </a:spcBef>
              <a:buClr>
                <a:srgbClr val="3333CC"/>
              </a:buClr>
              <a:defRPr/>
            </a:pPr>
            <a:r>
              <a:rPr lang="en-US" altLang="ko-KR" sz="2000" b="1" dirty="0">
                <a:solidFill>
                  <a:srgbClr val="993300"/>
                </a:solidFill>
                <a:latin typeface="+mn-ea"/>
              </a:rPr>
              <a:t>Detailed</a:t>
            </a:r>
          </a:p>
          <a:p>
            <a:pPr algn="ctr" defTabSz="863600">
              <a:lnSpc>
                <a:spcPts val="1600"/>
              </a:lnSpc>
              <a:spcBef>
                <a:spcPct val="50000"/>
              </a:spcBef>
              <a:buClr>
                <a:srgbClr val="3333CC"/>
              </a:buClr>
              <a:defRPr/>
            </a:pPr>
            <a:r>
              <a:rPr lang="en-US" altLang="ko-KR" sz="2000" b="1" dirty="0">
                <a:solidFill>
                  <a:srgbClr val="993300"/>
                </a:solidFill>
                <a:latin typeface="+mn-ea"/>
              </a:rPr>
              <a:t>Design</a:t>
            </a:r>
            <a:endParaRPr lang="ko-KR" altLang="en-US" sz="2000" b="1" dirty="0">
              <a:solidFill>
                <a:srgbClr val="993300"/>
              </a:solidFill>
              <a:latin typeface="+mn-ea"/>
            </a:endParaRPr>
          </a:p>
        </p:txBody>
      </p:sp>
      <p:sp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7011268" y="2143196"/>
            <a:ext cx="1512168" cy="804672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78885" tIns="41020" rIns="78885" bIns="41020" anchor="ctr"/>
          <a:lstStyle/>
          <a:p>
            <a:pPr indent="-168275" algn="ctr" defTabSz="863600" fontAlgn="t" latinLnBrk="0"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Acceptance</a:t>
            </a:r>
          </a:p>
          <a:p>
            <a:pPr indent="-168275" algn="ctr" defTabSz="863600" fontAlgn="t" latinLnBrk="0"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altLang="ko-KR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168275" algn="ctr" defTabSz="863600" fontAlgn="t" latinLnBrk="0"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Testing</a:t>
            </a:r>
            <a:endParaRPr lang="ko-KR" altLang="en-US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 Box 19"/>
          <p:cNvSpPr txBox="1">
            <a:spLocks noChangeArrowheads="1"/>
          </p:cNvSpPr>
          <p:nvPr/>
        </p:nvSpPr>
        <p:spPr bwMode="auto">
          <a:xfrm>
            <a:off x="6363196" y="3397245"/>
            <a:ext cx="1534534" cy="823843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78885" tIns="41020" rIns="78885" bIns="41020" anchor="ctr"/>
          <a:lstStyle/>
          <a:p>
            <a:pPr indent="-168275" algn="ctr" defTabSz="863600" fontAlgn="t" latinLnBrk="0"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2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System</a:t>
            </a:r>
          </a:p>
          <a:p>
            <a:pPr indent="-168275" algn="ctr" defTabSz="863600" fontAlgn="t" latinLnBrk="0"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altLang="ko-KR" sz="20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168275" algn="ctr" defTabSz="863600" fontAlgn="t" latinLnBrk="0"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2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Testing</a:t>
            </a:r>
            <a:endParaRPr lang="ko-KR" altLang="en-US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 Box 20"/>
          <p:cNvSpPr txBox="1">
            <a:spLocks noChangeArrowheads="1"/>
          </p:cNvSpPr>
          <p:nvPr/>
        </p:nvSpPr>
        <p:spPr bwMode="auto">
          <a:xfrm>
            <a:off x="5571108" y="4578614"/>
            <a:ext cx="1665504" cy="766520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78885" tIns="41020" rIns="78885" bIns="41020" anchor="ctr"/>
          <a:lstStyle/>
          <a:p>
            <a:pPr indent="-168275" algn="ctr" defTabSz="863600" fontAlgn="t" latinLnBrk="0"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2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Integration</a:t>
            </a:r>
          </a:p>
          <a:p>
            <a:pPr indent="-168275" algn="ctr" defTabSz="863600" fontAlgn="t" latinLnBrk="0"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2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indent="-168275" algn="ctr" defTabSz="863600" fontAlgn="t" latinLnBrk="0"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2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Testing</a:t>
            </a:r>
            <a:endParaRPr lang="ko-KR" altLang="en-US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082860" y="5719375"/>
            <a:ext cx="1712384" cy="517937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78885" tIns="41020" rIns="78885" bIns="41020" anchor="ctr"/>
          <a:lstStyle/>
          <a:p>
            <a:pPr indent="-168275" algn="ctr" defTabSz="863600" fontAlgn="t" latinLnBrk="0"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2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Unit Testing</a:t>
            </a:r>
            <a:endParaRPr lang="ko-KR" altLang="en-US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07" y="838606"/>
            <a:ext cx="1435385" cy="127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8" y="3111957"/>
            <a:ext cx="1456324" cy="130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40" y="4641090"/>
            <a:ext cx="1535518" cy="1408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217" y="620688"/>
            <a:ext cx="1623817" cy="144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602" y="692696"/>
            <a:ext cx="2131562" cy="183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99989" y="2532370"/>
            <a:ext cx="38310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Make a right product!</a:t>
            </a: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Make the product right!</a:t>
            </a:r>
            <a:endParaRPr lang="ko-KR" altLang="en-US" sz="24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90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08520" y="71414"/>
            <a:ext cx="9252520" cy="571504"/>
          </a:xfrm>
        </p:spPr>
        <p:txBody>
          <a:bodyPr/>
          <a:lstStyle/>
          <a:p>
            <a:r>
              <a:rPr lang="en-US" altLang="ko-KR" sz="2800" dirty="0"/>
              <a:t>What if customer’s requirements are misunderstood?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2339752" y="2947868"/>
            <a:ext cx="2559063" cy="372149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72000" bIns="72000" anchor="ctr"/>
          <a:lstStyle/>
          <a:p>
            <a:pPr algn="ctr" defTabSz="863600">
              <a:lnSpc>
                <a:spcPts val="1600"/>
              </a:lnSpc>
              <a:spcBef>
                <a:spcPct val="50000"/>
              </a:spcBef>
              <a:buClr>
                <a:srgbClr val="3333CC"/>
              </a:buClr>
              <a:defRPr/>
            </a:pPr>
            <a:endParaRPr lang="ko-KR" altLang="en-US" sz="1500" b="1">
              <a:solidFill>
                <a:srgbClr val="993300"/>
              </a:solidFill>
              <a:latin typeface="+mn-ea"/>
            </a:endParaRPr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 flipV="1">
            <a:off x="4898814" y="2768343"/>
            <a:ext cx="2553506" cy="3901015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72000" bIns="72000" anchor="ctr"/>
          <a:lstStyle/>
          <a:p>
            <a:pPr algn="ctr" defTabSz="863600">
              <a:lnSpc>
                <a:spcPts val="1600"/>
              </a:lnSpc>
              <a:spcBef>
                <a:spcPct val="50000"/>
              </a:spcBef>
              <a:buClr>
                <a:srgbClr val="3333CC"/>
              </a:buClr>
              <a:defRPr/>
            </a:pPr>
            <a:endParaRPr lang="ko-KR" altLang="en-US" sz="1500" b="1">
              <a:solidFill>
                <a:srgbClr val="993300"/>
              </a:solidFill>
              <a:latin typeface="+mn-ea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1091197" y="2836957"/>
            <a:ext cx="1896627" cy="73605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72000" bIns="72000" anchor="ctr"/>
          <a:lstStyle/>
          <a:p>
            <a:pPr algn="ctr" defTabSz="863600">
              <a:lnSpc>
                <a:spcPts val="1600"/>
              </a:lnSpc>
              <a:spcBef>
                <a:spcPct val="50000"/>
              </a:spcBef>
              <a:buClr>
                <a:srgbClr val="3333CC"/>
              </a:buClr>
              <a:defRPr/>
            </a:pP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Requirements</a:t>
            </a:r>
          </a:p>
          <a:p>
            <a:pPr algn="ctr" defTabSz="863600">
              <a:lnSpc>
                <a:spcPts val="1600"/>
              </a:lnSpc>
              <a:spcBef>
                <a:spcPct val="50000"/>
              </a:spcBef>
              <a:buClr>
                <a:srgbClr val="3333CC"/>
              </a:buClr>
              <a:defRPr/>
            </a:pP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Analysis</a:t>
            </a:r>
            <a:endParaRPr lang="ko-KR" altLang="en-US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1793358" y="3757285"/>
            <a:ext cx="1761526" cy="8238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72000" bIns="72000" anchor="ctr"/>
          <a:lstStyle/>
          <a:p>
            <a:pPr algn="ctr" defTabSz="863600">
              <a:lnSpc>
                <a:spcPts val="1600"/>
              </a:lnSpc>
              <a:spcBef>
                <a:spcPct val="50000"/>
              </a:spcBef>
              <a:buClr>
                <a:srgbClr val="3333CC"/>
              </a:buClr>
              <a:defRPr/>
            </a:pPr>
            <a:r>
              <a:rPr lang="en-US" altLang="ko-KR" sz="2000" b="1" dirty="0">
                <a:solidFill>
                  <a:srgbClr val="993300"/>
                </a:solidFill>
                <a:latin typeface="+mn-ea"/>
              </a:rPr>
              <a:t>High Level</a:t>
            </a:r>
          </a:p>
          <a:p>
            <a:pPr algn="ctr" defTabSz="863600">
              <a:lnSpc>
                <a:spcPts val="1600"/>
              </a:lnSpc>
              <a:spcBef>
                <a:spcPct val="50000"/>
              </a:spcBef>
              <a:buClr>
                <a:srgbClr val="3333CC"/>
              </a:buClr>
              <a:defRPr/>
            </a:pPr>
            <a:r>
              <a:rPr lang="en-US" altLang="ko-KR" sz="2000" b="1" dirty="0">
                <a:solidFill>
                  <a:srgbClr val="993300"/>
                </a:solidFill>
                <a:latin typeface="+mn-ea"/>
              </a:rPr>
              <a:t>Design</a:t>
            </a:r>
            <a:endParaRPr lang="ko-KR" altLang="en-US" sz="2000" b="1" dirty="0">
              <a:solidFill>
                <a:srgbClr val="993300"/>
              </a:solidFill>
              <a:latin typeface="+mn-ea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2615900" y="5719375"/>
            <a:ext cx="2235128" cy="5179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72000" bIns="72000" anchor="ctr"/>
          <a:lstStyle/>
          <a:p>
            <a:pPr algn="ctr" defTabSz="863600">
              <a:lnSpc>
                <a:spcPts val="1600"/>
              </a:lnSpc>
              <a:spcBef>
                <a:spcPct val="50000"/>
              </a:spcBef>
              <a:buClr>
                <a:srgbClr val="3333CC"/>
              </a:buClr>
              <a:defRPr/>
            </a:pPr>
            <a:r>
              <a:rPr lang="en-US" altLang="ko-KR" sz="2000" b="1">
                <a:solidFill>
                  <a:srgbClr val="993300"/>
                </a:solidFill>
                <a:latin typeface="+mn-ea"/>
              </a:rPr>
              <a:t>Implementation</a:t>
            </a:r>
            <a:endParaRPr lang="ko-KR" altLang="en-US" sz="2000" b="1" dirty="0">
              <a:solidFill>
                <a:srgbClr val="993300"/>
              </a:solidFill>
              <a:latin typeface="+mn-ea"/>
            </a:endParaRPr>
          </a:p>
        </p:txBody>
      </p:sp>
      <p:sp>
        <p:nvSpPr>
          <p:cNvPr id="29" name="Rectangle 34"/>
          <p:cNvSpPr>
            <a:spLocks noChangeArrowheads="1"/>
          </p:cNvSpPr>
          <p:nvPr/>
        </p:nvSpPr>
        <p:spPr bwMode="auto">
          <a:xfrm>
            <a:off x="2267744" y="4750712"/>
            <a:ext cx="1922299" cy="7665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72000" bIns="72000" anchor="ctr"/>
          <a:lstStyle/>
          <a:p>
            <a:pPr algn="ctr" defTabSz="863600">
              <a:lnSpc>
                <a:spcPts val="1600"/>
              </a:lnSpc>
              <a:spcBef>
                <a:spcPct val="50000"/>
              </a:spcBef>
              <a:buClr>
                <a:srgbClr val="3333CC"/>
              </a:buClr>
              <a:defRPr/>
            </a:pPr>
            <a:r>
              <a:rPr lang="en-US" altLang="ko-KR" sz="2000" b="1" dirty="0">
                <a:solidFill>
                  <a:srgbClr val="993300"/>
                </a:solidFill>
                <a:latin typeface="+mn-ea"/>
              </a:rPr>
              <a:t>Detailed</a:t>
            </a:r>
          </a:p>
          <a:p>
            <a:pPr algn="ctr" defTabSz="863600">
              <a:lnSpc>
                <a:spcPts val="1600"/>
              </a:lnSpc>
              <a:spcBef>
                <a:spcPct val="50000"/>
              </a:spcBef>
              <a:buClr>
                <a:srgbClr val="3333CC"/>
              </a:buClr>
              <a:defRPr/>
            </a:pPr>
            <a:r>
              <a:rPr lang="en-US" altLang="ko-KR" sz="2000" b="1" dirty="0">
                <a:solidFill>
                  <a:srgbClr val="993300"/>
                </a:solidFill>
                <a:latin typeface="+mn-ea"/>
              </a:rPr>
              <a:t>Design</a:t>
            </a:r>
            <a:endParaRPr lang="ko-KR" altLang="en-US" sz="2000" b="1" dirty="0">
              <a:solidFill>
                <a:srgbClr val="993300"/>
              </a:solidFill>
              <a:latin typeface="+mn-ea"/>
            </a:endParaRPr>
          </a:p>
        </p:txBody>
      </p:sp>
      <p:sp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6804248" y="2768344"/>
            <a:ext cx="1512168" cy="804672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78885" tIns="41020" rIns="78885" bIns="41020" anchor="ctr"/>
          <a:lstStyle/>
          <a:p>
            <a:pPr indent="-168275" algn="ctr" defTabSz="863600" fontAlgn="t" latinLnBrk="0"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Acceptance</a:t>
            </a:r>
          </a:p>
          <a:p>
            <a:pPr indent="-168275" algn="ctr" defTabSz="863600" fontAlgn="t" latinLnBrk="0"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altLang="ko-KR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168275" algn="ctr" defTabSz="863600" fontAlgn="t" latinLnBrk="0"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Testing</a:t>
            </a:r>
            <a:endParaRPr lang="ko-KR" altLang="en-US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 Box 19"/>
          <p:cNvSpPr txBox="1">
            <a:spLocks noChangeArrowheads="1"/>
          </p:cNvSpPr>
          <p:nvPr/>
        </p:nvSpPr>
        <p:spPr bwMode="auto">
          <a:xfrm>
            <a:off x="6156176" y="3757285"/>
            <a:ext cx="1534534" cy="823843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78885" tIns="41020" rIns="78885" bIns="41020" anchor="ctr"/>
          <a:lstStyle/>
          <a:p>
            <a:pPr indent="-168275" algn="ctr" defTabSz="863600" fontAlgn="t" latinLnBrk="0"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2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System</a:t>
            </a:r>
          </a:p>
          <a:p>
            <a:pPr indent="-168275" algn="ctr" defTabSz="863600" fontAlgn="t" latinLnBrk="0"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altLang="ko-KR" sz="20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168275" algn="ctr" defTabSz="863600" fontAlgn="t" latinLnBrk="0"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2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Testing</a:t>
            </a:r>
            <a:endParaRPr lang="ko-KR" altLang="en-US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 Box 20"/>
          <p:cNvSpPr txBox="1">
            <a:spLocks noChangeArrowheads="1"/>
          </p:cNvSpPr>
          <p:nvPr/>
        </p:nvSpPr>
        <p:spPr bwMode="auto">
          <a:xfrm>
            <a:off x="5571108" y="4750712"/>
            <a:ext cx="1665504" cy="766520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78885" tIns="41020" rIns="78885" bIns="41020" anchor="ctr"/>
          <a:lstStyle/>
          <a:p>
            <a:pPr indent="-168275" algn="ctr" defTabSz="863600" fontAlgn="t" latinLnBrk="0"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Integration</a:t>
            </a:r>
          </a:p>
          <a:p>
            <a:pPr indent="-168275" algn="ctr" defTabSz="863600" fontAlgn="t" latinLnBrk="0"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indent="-168275" algn="ctr" defTabSz="863600" fontAlgn="t" latinLnBrk="0"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Testing</a:t>
            </a:r>
            <a:endParaRPr lang="ko-KR" altLang="en-US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082860" y="5719375"/>
            <a:ext cx="1712384" cy="517937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78885" tIns="41020" rIns="78885" bIns="41020" anchor="ctr"/>
          <a:lstStyle/>
          <a:p>
            <a:pPr indent="-168275" algn="ctr" defTabSz="863600" fontAlgn="t" latinLnBrk="0"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ko-KR" sz="2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Unit Testing</a:t>
            </a:r>
            <a:endParaRPr lang="ko-KR" altLang="en-US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764704"/>
            <a:ext cx="2131798" cy="188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602" y="800490"/>
            <a:ext cx="2131562" cy="183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87824" y="2742019"/>
            <a:ext cx="38310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FF00"/>
                </a:solidFill>
              </a:rPr>
              <a:t>Make a right product!</a:t>
            </a: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Make the product right!</a:t>
            </a:r>
            <a:endParaRPr lang="ko-KR" altLang="en-US" sz="2400" b="1" dirty="0" err="1">
              <a:solidFill>
                <a:schemeClr val="bg1"/>
              </a:solidFill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83" y="3644873"/>
            <a:ext cx="1462791" cy="129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14" y="5071227"/>
            <a:ext cx="1462791" cy="129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90" y="764704"/>
            <a:ext cx="2131798" cy="188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아래쪽 화살표 5"/>
          <p:cNvSpPr/>
          <p:nvPr/>
        </p:nvSpPr>
        <p:spPr>
          <a:xfrm rot="3347886">
            <a:off x="3265964" y="1933764"/>
            <a:ext cx="388718" cy="1063218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478722">
            <a:off x="2435199" y="2030070"/>
            <a:ext cx="1398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Validation</a:t>
            </a:r>
            <a:endParaRPr lang="ko-KR" altLang="en-US" sz="20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89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59880" y="71414"/>
            <a:ext cx="9456416" cy="571504"/>
          </a:xfrm>
        </p:spPr>
        <p:txBody>
          <a:bodyPr/>
          <a:lstStyle/>
          <a:p>
            <a:r>
              <a:rPr lang="en-US" altLang="ko-KR" sz="3000" dirty="0"/>
              <a:t>Improve S/W development model</a:t>
            </a: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3412290" cy="3321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98220" y="5054895"/>
            <a:ext cx="1735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Waterfall</a:t>
            </a:r>
            <a:endParaRPr lang="ko-KR" altLang="en-US" sz="2800" b="1" dirty="0" err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7944" y="2708920"/>
            <a:ext cx="11941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err="1">
                <a:solidFill>
                  <a:schemeClr val="bg1"/>
                </a:solidFill>
              </a:rPr>
              <a:t>v.s</a:t>
            </a:r>
            <a:r>
              <a:rPr lang="en-US" altLang="ko-KR" sz="5400" b="1" dirty="0">
                <a:solidFill>
                  <a:schemeClr val="bg1"/>
                </a:solidFill>
              </a:rPr>
              <a:t>.</a:t>
            </a:r>
            <a:endParaRPr lang="ko-KR" altLang="en-US" sz="5400" b="1" dirty="0" err="1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9" y="1700808"/>
            <a:ext cx="3305128" cy="3321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8190303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Innovator</a:t>
            </a:r>
            <a:r>
              <a:rPr lang="en-US" altLang="ko-KR" dirty="0"/>
              <a:t> </a:t>
            </a:r>
            <a:r>
              <a:rPr lang="en-US" altLang="ko-KR" dirty="0" err="1"/>
              <a:t>v.s</a:t>
            </a:r>
            <a:r>
              <a:rPr lang="en-US" altLang="ko-KR" dirty="0"/>
              <a:t>.</a:t>
            </a:r>
            <a:r>
              <a:rPr lang="en-US" altLang="ko-KR" dirty="0">
                <a:solidFill>
                  <a:schemeClr val="bg1"/>
                </a:solidFill>
              </a:rPr>
              <a:t> Fast Follower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>
            <a:stCxn id="6" idx="0"/>
          </p:cNvCxnSpPr>
          <p:nvPr/>
        </p:nvCxnSpPr>
        <p:spPr>
          <a:xfrm>
            <a:off x="663546" y="5804223"/>
            <a:ext cx="8227462" cy="12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자유형 5"/>
          <p:cNvSpPr/>
          <p:nvPr/>
        </p:nvSpPr>
        <p:spPr>
          <a:xfrm>
            <a:off x="663546" y="3140339"/>
            <a:ext cx="8228934" cy="2678693"/>
          </a:xfrm>
          <a:custGeom>
            <a:avLst/>
            <a:gdLst>
              <a:gd name="connsiteX0" fmla="*/ 0 w 8024883"/>
              <a:gd name="connsiteY0" fmla="*/ 2951977 h 2951977"/>
              <a:gd name="connsiteX1" fmla="*/ 1241946 w 8024883"/>
              <a:gd name="connsiteY1" fmla="*/ 1532610 h 2951977"/>
              <a:gd name="connsiteX2" fmla="*/ 3548418 w 8024883"/>
              <a:gd name="connsiteY2" fmla="*/ 277016 h 2951977"/>
              <a:gd name="connsiteX3" fmla="*/ 8024883 w 8024883"/>
              <a:gd name="connsiteY3" fmla="*/ 31356 h 2951977"/>
              <a:gd name="connsiteX0" fmla="*/ 0 w 8024883"/>
              <a:gd name="connsiteY0" fmla="*/ 3305824 h 3305824"/>
              <a:gd name="connsiteX1" fmla="*/ 1241946 w 8024883"/>
              <a:gd name="connsiteY1" fmla="*/ 1886457 h 3305824"/>
              <a:gd name="connsiteX2" fmla="*/ 4189863 w 8024883"/>
              <a:gd name="connsiteY2" fmla="*/ 71305 h 3305824"/>
              <a:gd name="connsiteX3" fmla="*/ 8024883 w 8024883"/>
              <a:gd name="connsiteY3" fmla="*/ 385203 h 3305824"/>
              <a:gd name="connsiteX0" fmla="*/ 0 w 8024883"/>
              <a:gd name="connsiteY0" fmla="*/ 3273824 h 3273824"/>
              <a:gd name="connsiteX1" fmla="*/ 1965277 w 8024883"/>
              <a:gd name="connsiteY1" fmla="*/ 1335842 h 3273824"/>
              <a:gd name="connsiteX2" fmla="*/ 4189863 w 8024883"/>
              <a:gd name="connsiteY2" fmla="*/ 39305 h 3273824"/>
              <a:gd name="connsiteX3" fmla="*/ 8024883 w 8024883"/>
              <a:gd name="connsiteY3" fmla="*/ 353203 h 3273824"/>
              <a:gd name="connsiteX0" fmla="*/ 0 w 8011235"/>
              <a:gd name="connsiteY0" fmla="*/ 3417875 h 3417875"/>
              <a:gd name="connsiteX1" fmla="*/ 1965277 w 8011235"/>
              <a:gd name="connsiteY1" fmla="*/ 1479893 h 3417875"/>
              <a:gd name="connsiteX2" fmla="*/ 4189863 w 8011235"/>
              <a:gd name="connsiteY2" fmla="*/ 183356 h 3417875"/>
              <a:gd name="connsiteX3" fmla="*/ 8011235 w 8011235"/>
              <a:gd name="connsiteY3" fmla="*/ 60525 h 3417875"/>
              <a:gd name="connsiteX0" fmla="*/ 0 w 8011235"/>
              <a:gd name="connsiteY0" fmla="*/ 3402003 h 3402003"/>
              <a:gd name="connsiteX1" fmla="*/ 2579427 w 8011235"/>
              <a:gd name="connsiteY1" fmla="*/ 1122826 h 3402003"/>
              <a:gd name="connsiteX2" fmla="*/ 4189863 w 8011235"/>
              <a:gd name="connsiteY2" fmla="*/ 167484 h 3402003"/>
              <a:gd name="connsiteX3" fmla="*/ 8011235 w 8011235"/>
              <a:gd name="connsiteY3" fmla="*/ 44653 h 3402003"/>
              <a:gd name="connsiteX0" fmla="*/ 0 w 8011235"/>
              <a:gd name="connsiteY0" fmla="*/ 3381938 h 3381938"/>
              <a:gd name="connsiteX1" fmla="*/ 2579427 w 8011235"/>
              <a:gd name="connsiteY1" fmla="*/ 1102761 h 3381938"/>
              <a:gd name="connsiteX2" fmla="*/ 4339989 w 8011235"/>
              <a:gd name="connsiteY2" fmla="*/ 256601 h 3381938"/>
              <a:gd name="connsiteX3" fmla="*/ 8011235 w 8011235"/>
              <a:gd name="connsiteY3" fmla="*/ 24588 h 3381938"/>
              <a:gd name="connsiteX0" fmla="*/ 0 w 8161360"/>
              <a:gd name="connsiteY0" fmla="*/ 3224318 h 3224318"/>
              <a:gd name="connsiteX1" fmla="*/ 2579427 w 8161360"/>
              <a:gd name="connsiteY1" fmla="*/ 945141 h 3224318"/>
              <a:gd name="connsiteX2" fmla="*/ 4339989 w 8161360"/>
              <a:gd name="connsiteY2" fmla="*/ 98981 h 3224318"/>
              <a:gd name="connsiteX3" fmla="*/ 8161360 w 8161360"/>
              <a:gd name="connsiteY3" fmla="*/ 71685 h 3224318"/>
              <a:gd name="connsiteX0" fmla="*/ 0 w 8161360"/>
              <a:gd name="connsiteY0" fmla="*/ 3666195 h 3666195"/>
              <a:gd name="connsiteX1" fmla="*/ 2579427 w 8161360"/>
              <a:gd name="connsiteY1" fmla="*/ 1387018 h 3666195"/>
              <a:gd name="connsiteX2" fmla="*/ 4685114 w 8161360"/>
              <a:gd name="connsiteY2" fmla="*/ 0 h 3666195"/>
              <a:gd name="connsiteX3" fmla="*/ 8161360 w 8161360"/>
              <a:gd name="connsiteY3" fmla="*/ 513562 h 3666195"/>
              <a:gd name="connsiteX0" fmla="*/ 0 w 8271800"/>
              <a:gd name="connsiteY0" fmla="*/ 3781862 h 3781862"/>
              <a:gd name="connsiteX1" fmla="*/ 2579427 w 8271800"/>
              <a:gd name="connsiteY1" fmla="*/ 1502685 h 3781862"/>
              <a:gd name="connsiteX2" fmla="*/ 4685114 w 8271800"/>
              <a:gd name="connsiteY2" fmla="*/ 115667 h 3781862"/>
              <a:gd name="connsiteX3" fmla="*/ 8271800 w 8271800"/>
              <a:gd name="connsiteY3" fmla="*/ 69054 h 3781862"/>
              <a:gd name="connsiteX0" fmla="*/ 0 w 8009505"/>
              <a:gd name="connsiteY0" fmla="*/ 3768153 h 3768153"/>
              <a:gd name="connsiteX1" fmla="*/ 2579427 w 8009505"/>
              <a:gd name="connsiteY1" fmla="*/ 1488976 h 3768153"/>
              <a:gd name="connsiteX2" fmla="*/ 4685114 w 8009505"/>
              <a:gd name="connsiteY2" fmla="*/ 101958 h 3768153"/>
              <a:gd name="connsiteX3" fmla="*/ 8009505 w 8009505"/>
              <a:gd name="connsiteY3" fmla="*/ 93978 h 3768153"/>
              <a:gd name="connsiteX0" fmla="*/ 0 w 8064725"/>
              <a:gd name="connsiteY0" fmla="*/ 3905971 h 3905971"/>
              <a:gd name="connsiteX1" fmla="*/ 2579427 w 8064725"/>
              <a:gd name="connsiteY1" fmla="*/ 1626794 h 3905971"/>
              <a:gd name="connsiteX2" fmla="*/ 4685114 w 8064725"/>
              <a:gd name="connsiteY2" fmla="*/ 239776 h 3905971"/>
              <a:gd name="connsiteX3" fmla="*/ 8064725 w 8064725"/>
              <a:gd name="connsiteY3" fmla="*/ 0 h 3905971"/>
              <a:gd name="connsiteX0" fmla="*/ 0 w 8064725"/>
              <a:gd name="connsiteY0" fmla="*/ 3905971 h 3905971"/>
              <a:gd name="connsiteX1" fmla="*/ 2579427 w 8064725"/>
              <a:gd name="connsiteY1" fmla="*/ 1626794 h 3905971"/>
              <a:gd name="connsiteX2" fmla="*/ 4685114 w 8064725"/>
              <a:gd name="connsiteY2" fmla="*/ 239776 h 3905971"/>
              <a:gd name="connsiteX3" fmla="*/ 8064725 w 8064725"/>
              <a:gd name="connsiteY3" fmla="*/ 0 h 3905971"/>
              <a:gd name="connsiteX0" fmla="*/ 0 w 8310402"/>
              <a:gd name="connsiteY0" fmla="*/ 3915002 h 3915002"/>
              <a:gd name="connsiteX1" fmla="*/ 2579427 w 8310402"/>
              <a:gd name="connsiteY1" fmla="*/ 1635825 h 3915002"/>
              <a:gd name="connsiteX2" fmla="*/ 4685114 w 8310402"/>
              <a:gd name="connsiteY2" fmla="*/ 248807 h 3915002"/>
              <a:gd name="connsiteX3" fmla="*/ 8064725 w 8310402"/>
              <a:gd name="connsiteY3" fmla="*/ 9031 h 3915002"/>
              <a:gd name="connsiteX4" fmla="*/ 8048301 w 8310402"/>
              <a:gd name="connsiteY4" fmla="*/ 51728 h 3915002"/>
              <a:gd name="connsiteX0" fmla="*/ 0 w 8355534"/>
              <a:gd name="connsiteY0" fmla="*/ 3906177 h 3906177"/>
              <a:gd name="connsiteX1" fmla="*/ 2579427 w 8355534"/>
              <a:gd name="connsiteY1" fmla="*/ 1627000 h 3906177"/>
              <a:gd name="connsiteX2" fmla="*/ 4685114 w 8355534"/>
              <a:gd name="connsiteY2" fmla="*/ 239982 h 3906177"/>
              <a:gd name="connsiteX3" fmla="*/ 8064725 w 8355534"/>
              <a:gd name="connsiteY3" fmla="*/ 206 h 3906177"/>
              <a:gd name="connsiteX4" fmla="*/ 8200156 w 8355534"/>
              <a:gd name="connsiteY4" fmla="*/ 3886863 h 3906177"/>
              <a:gd name="connsiteX0" fmla="*/ 0 w 8200156"/>
              <a:gd name="connsiteY0" fmla="*/ 3905970 h 3905970"/>
              <a:gd name="connsiteX1" fmla="*/ 2579427 w 8200156"/>
              <a:gd name="connsiteY1" fmla="*/ 1626793 h 3905970"/>
              <a:gd name="connsiteX2" fmla="*/ 4685114 w 8200156"/>
              <a:gd name="connsiteY2" fmla="*/ 239775 h 3905970"/>
              <a:gd name="connsiteX3" fmla="*/ 8064725 w 8200156"/>
              <a:gd name="connsiteY3" fmla="*/ -1 h 3905970"/>
              <a:gd name="connsiteX4" fmla="*/ 8200156 w 8200156"/>
              <a:gd name="connsiteY4" fmla="*/ 3886656 h 3905970"/>
              <a:gd name="connsiteX0" fmla="*/ 0 w 8271801"/>
              <a:gd name="connsiteY0" fmla="*/ 4002554 h 4002554"/>
              <a:gd name="connsiteX1" fmla="*/ 2579427 w 8271801"/>
              <a:gd name="connsiteY1" fmla="*/ 1723377 h 4002554"/>
              <a:gd name="connsiteX2" fmla="*/ 4685114 w 8271801"/>
              <a:gd name="connsiteY2" fmla="*/ 336359 h 4002554"/>
              <a:gd name="connsiteX3" fmla="*/ 8271801 w 8271801"/>
              <a:gd name="connsiteY3" fmla="*/ 0 h 4002554"/>
              <a:gd name="connsiteX4" fmla="*/ 8200156 w 8271801"/>
              <a:gd name="connsiteY4" fmla="*/ 3983240 h 4002554"/>
              <a:gd name="connsiteX0" fmla="*/ 0 w 8271801"/>
              <a:gd name="connsiteY0" fmla="*/ 4002554 h 4157088"/>
              <a:gd name="connsiteX1" fmla="*/ 2579427 w 8271801"/>
              <a:gd name="connsiteY1" fmla="*/ 1723377 h 4157088"/>
              <a:gd name="connsiteX2" fmla="*/ 4685114 w 8271801"/>
              <a:gd name="connsiteY2" fmla="*/ 336359 h 4157088"/>
              <a:gd name="connsiteX3" fmla="*/ 8271801 w 8271801"/>
              <a:gd name="connsiteY3" fmla="*/ 0 h 4157088"/>
              <a:gd name="connsiteX4" fmla="*/ 8241242 w 8271801"/>
              <a:gd name="connsiteY4" fmla="*/ 4157088 h 4157088"/>
              <a:gd name="connsiteX0" fmla="*/ 0 w 8285496"/>
              <a:gd name="connsiteY0" fmla="*/ 4215035 h 4369569"/>
              <a:gd name="connsiteX1" fmla="*/ 2579427 w 8285496"/>
              <a:gd name="connsiteY1" fmla="*/ 1935858 h 4369569"/>
              <a:gd name="connsiteX2" fmla="*/ 4685114 w 8285496"/>
              <a:gd name="connsiteY2" fmla="*/ 548840 h 4369569"/>
              <a:gd name="connsiteX3" fmla="*/ 8285496 w 8285496"/>
              <a:gd name="connsiteY3" fmla="*/ 0 h 4369569"/>
              <a:gd name="connsiteX4" fmla="*/ 8241242 w 8285496"/>
              <a:gd name="connsiteY4" fmla="*/ 4369569 h 4369569"/>
              <a:gd name="connsiteX0" fmla="*/ 0 w 8285496"/>
              <a:gd name="connsiteY0" fmla="*/ 4215035 h 4272987"/>
              <a:gd name="connsiteX1" fmla="*/ 2579427 w 8285496"/>
              <a:gd name="connsiteY1" fmla="*/ 1935858 h 4272987"/>
              <a:gd name="connsiteX2" fmla="*/ 4685114 w 8285496"/>
              <a:gd name="connsiteY2" fmla="*/ 548840 h 4272987"/>
              <a:gd name="connsiteX3" fmla="*/ 8285496 w 8285496"/>
              <a:gd name="connsiteY3" fmla="*/ 0 h 4272987"/>
              <a:gd name="connsiteX4" fmla="*/ 8159073 w 8285496"/>
              <a:gd name="connsiteY4" fmla="*/ 4272987 h 4272987"/>
              <a:gd name="connsiteX0" fmla="*/ 0 w 8189631"/>
              <a:gd name="connsiteY0" fmla="*/ 4253668 h 4311620"/>
              <a:gd name="connsiteX1" fmla="*/ 2579427 w 8189631"/>
              <a:gd name="connsiteY1" fmla="*/ 1974491 h 4311620"/>
              <a:gd name="connsiteX2" fmla="*/ 4685114 w 8189631"/>
              <a:gd name="connsiteY2" fmla="*/ 587473 h 4311620"/>
              <a:gd name="connsiteX3" fmla="*/ 8189631 w 8189631"/>
              <a:gd name="connsiteY3" fmla="*/ 0 h 4311620"/>
              <a:gd name="connsiteX4" fmla="*/ 8159073 w 8189631"/>
              <a:gd name="connsiteY4" fmla="*/ 4311620 h 4311620"/>
              <a:gd name="connsiteX0" fmla="*/ 0 w 8159073"/>
              <a:gd name="connsiteY0" fmla="*/ 4253668 h 4311620"/>
              <a:gd name="connsiteX1" fmla="*/ 2579427 w 8159073"/>
              <a:gd name="connsiteY1" fmla="*/ 1974491 h 4311620"/>
              <a:gd name="connsiteX2" fmla="*/ 4685114 w 8159073"/>
              <a:gd name="connsiteY2" fmla="*/ 587473 h 4311620"/>
              <a:gd name="connsiteX3" fmla="*/ 8148545 w 8159073"/>
              <a:gd name="connsiteY3" fmla="*/ 0 h 4311620"/>
              <a:gd name="connsiteX4" fmla="*/ 8159073 w 8159073"/>
              <a:gd name="connsiteY4" fmla="*/ 4311620 h 4311620"/>
              <a:gd name="connsiteX0" fmla="*/ 0 w 8203498"/>
              <a:gd name="connsiteY0" fmla="*/ 4253668 h 4311620"/>
              <a:gd name="connsiteX1" fmla="*/ 2579427 w 8203498"/>
              <a:gd name="connsiteY1" fmla="*/ 1974491 h 4311620"/>
              <a:gd name="connsiteX2" fmla="*/ 4685114 w 8203498"/>
              <a:gd name="connsiteY2" fmla="*/ 587473 h 4311620"/>
              <a:gd name="connsiteX3" fmla="*/ 8203326 w 8203498"/>
              <a:gd name="connsiteY3" fmla="*/ 0 h 4311620"/>
              <a:gd name="connsiteX4" fmla="*/ 8159073 w 8203498"/>
              <a:gd name="connsiteY4" fmla="*/ 4311620 h 4311620"/>
              <a:gd name="connsiteX0" fmla="*/ 0 w 8244508"/>
              <a:gd name="connsiteY0" fmla="*/ 4253668 h 4311620"/>
              <a:gd name="connsiteX1" fmla="*/ 2579427 w 8244508"/>
              <a:gd name="connsiteY1" fmla="*/ 1974491 h 4311620"/>
              <a:gd name="connsiteX2" fmla="*/ 4685114 w 8244508"/>
              <a:gd name="connsiteY2" fmla="*/ 587473 h 4311620"/>
              <a:gd name="connsiteX3" fmla="*/ 8244411 w 8244508"/>
              <a:gd name="connsiteY3" fmla="*/ 0 h 4311620"/>
              <a:gd name="connsiteX4" fmla="*/ 8159073 w 8244508"/>
              <a:gd name="connsiteY4" fmla="*/ 4311620 h 4311620"/>
              <a:gd name="connsiteX0" fmla="*/ 0 w 8244411"/>
              <a:gd name="connsiteY0" fmla="*/ 4253668 h 4311620"/>
              <a:gd name="connsiteX1" fmla="*/ 2579427 w 8244411"/>
              <a:gd name="connsiteY1" fmla="*/ 1974491 h 4311620"/>
              <a:gd name="connsiteX2" fmla="*/ 4685114 w 8244411"/>
              <a:gd name="connsiteY2" fmla="*/ 587473 h 4311620"/>
              <a:gd name="connsiteX3" fmla="*/ 8244411 w 8244411"/>
              <a:gd name="connsiteY3" fmla="*/ 0 h 4311620"/>
              <a:gd name="connsiteX4" fmla="*/ 8159073 w 8244411"/>
              <a:gd name="connsiteY4" fmla="*/ 4311620 h 4311620"/>
              <a:gd name="connsiteX0" fmla="*/ 0 w 8244411"/>
              <a:gd name="connsiteY0" fmla="*/ 4253668 h 4311620"/>
              <a:gd name="connsiteX1" fmla="*/ 2579427 w 8244411"/>
              <a:gd name="connsiteY1" fmla="*/ 1974491 h 4311620"/>
              <a:gd name="connsiteX2" fmla="*/ 4685114 w 8244411"/>
              <a:gd name="connsiteY2" fmla="*/ 587473 h 4311620"/>
              <a:gd name="connsiteX3" fmla="*/ 8244411 w 8244411"/>
              <a:gd name="connsiteY3" fmla="*/ 0 h 4311620"/>
              <a:gd name="connsiteX4" fmla="*/ 8159073 w 8244411"/>
              <a:gd name="connsiteY4" fmla="*/ 4311620 h 4311620"/>
              <a:gd name="connsiteX0" fmla="*/ 0 w 8244411"/>
              <a:gd name="connsiteY0" fmla="*/ 4253668 h 4311620"/>
              <a:gd name="connsiteX1" fmla="*/ 2579427 w 8244411"/>
              <a:gd name="connsiteY1" fmla="*/ 1974491 h 4311620"/>
              <a:gd name="connsiteX2" fmla="*/ 4685114 w 8244411"/>
              <a:gd name="connsiteY2" fmla="*/ 587473 h 4311620"/>
              <a:gd name="connsiteX3" fmla="*/ 8244411 w 8244411"/>
              <a:gd name="connsiteY3" fmla="*/ 0 h 4311620"/>
              <a:gd name="connsiteX4" fmla="*/ 8159073 w 8244411"/>
              <a:gd name="connsiteY4" fmla="*/ 4311620 h 4311620"/>
              <a:gd name="connsiteX0" fmla="*/ 0 w 8244411"/>
              <a:gd name="connsiteY0" fmla="*/ 4253668 h 4253668"/>
              <a:gd name="connsiteX1" fmla="*/ 2579427 w 8244411"/>
              <a:gd name="connsiteY1" fmla="*/ 1974491 h 4253668"/>
              <a:gd name="connsiteX2" fmla="*/ 4685114 w 8244411"/>
              <a:gd name="connsiteY2" fmla="*/ 587473 h 4253668"/>
              <a:gd name="connsiteX3" fmla="*/ 8244411 w 8244411"/>
              <a:gd name="connsiteY3" fmla="*/ 0 h 4253668"/>
              <a:gd name="connsiteX4" fmla="*/ 8219668 w 8244411"/>
              <a:gd name="connsiteY4" fmla="*/ 1442410 h 4253668"/>
              <a:gd name="connsiteX0" fmla="*/ 0 w 8244411"/>
              <a:gd name="connsiteY0" fmla="*/ 4253668 h 4262781"/>
              <a:gd name="connsiteX1" fmla="*/ 2579427 w 8244411"/>
              <a:gd name="connsiteY1" fmla="*/ 1974491 h 4262781"/>
              <a:gd name="connsiteX2" fmla="*/ 4685114 w 8244411"/>
              <a:gd name="connsiteY2" fmla="*/ 587473 h 4262781"/>
              <a:gd name="connsiteX3" fmla="*/ 8244411 w 8244411"/>
              <a:gd name="connsiteY3" fmla="*/ 0 h 4262781"/>
              <a:gd name="connsiteX4" fmla="*/ 8193699 w 8244411"/>
              <a:gd name="connsiteY4" fmla="*/ 4262781 h 4262781"/>
              <a:gd name="connsiteX0" fmla="*/ 0 w 8193699"/>
              <a:gd name="connsiteY0" fmla="*/ 4253668 h 4262781"/>
              <a:gd name="connsiteX1" fmla="*/ 2579427 w 8193699"/>
              <a:gd name="connsiteY1" fmla="*/ 1974491 h 4262781"/>
              <a:gd name="connsiteX2" fmla="*/ 4685114 w 8193699"/>
              <a:gd name="connsiteY2" fmla="*/ 587473 h 4262781"/>
              <a:gd name="connsiteX3" fmla="*/ 8166504 w 8193699"/>
              <a:gd name="connsiteY3" fmla="*/ 0 h 4262781"/>
              <a:gd name="connsiteX4" fmla="*/ 8193699 w 8193699"/>
              <a:gd name="connsiteY4" fmla="*/ 4262781 h 4262781"/>
              <a:gd name="connsiteX0" fmla="*/ 0 w 8166504"/>
              <a:gd name="connsiteY0" fmla="*/ 4253668 h 4311619"/>
              <a:gd name="connsiteX1" fmla="*/ 2579427 w 8166504"/>
              <a:gd name="connsiteY1" fmla="*/ 1974491 h 4311619"/>
              <a:gd name="connsiteX2" fmla="*/ 4685114 w 8166504"/>
              <a:gd name="connsiteY2" fmla="*/ 587473 h 4311619"/>
              <a:gd name="connsiteX3" fmla="*/ 8166504 w 8166504"/>
              <a:gd name="connsiteY3" fmla="*/ 0 h 4311619"/>
              <a:gd name="connsiteX4" fmla="*/ 8115792 w 8166504"/>
              <a:gd name="connsiteY4" fmla="*/ 4311619 h 4311619"/>
              <a:gd name="connsiteX0" fmla="*/ 0 w 8166504"/>
              <a:gd name="connsiteY0" fmla="*/ 4253668 h 4253667"/>
              <a:gd name="connsiteX1" fmla="*/ 2579427 w 8166504"/>
              <a:gd name="connsiteY1" fmla="*/ 1974491 h 4253667"/>
              <a:gd name="connsiteX2" fmla="*/ 4685114 w 8166504"/>
              <a:gd name="connsiteY2" fmla="*/ 587473 h 4253667"/>
              <a:gd name="connsiteX3" fmla="*/ 8166504 w 8166504"/>
              <a:gd name="connsiteY3" fmla="*/ 0 h 4253667"/>
              <a:gd name="connsiteX4" fmla="*/ 8150416 w 8166504"/>
              <a:gd name="connsiteY4" fmla="*/ 1808691 h 4253667"/>
              <a:gd name="connsiteX0" fmla="*/ 0 w 8166504"/>
              <a:gd name="connsiteY0" fmla="*/ 4253668 h 4311619"/>
              <a:gd name="connsiteX1" fmla="*/ 2579427 w 8166504"/>
              <a:gd name="connsiteY1" fmla="*/ 1974491 h 4311619"/>
              <a:gd name="connsiteX2" fmla="*/ 4685114 w 8166504"/>
              <a:gd name="connsiteY2" fmla="*/ 587473 h 4311619"/>
              <a:gd name="connsiteX3" fmla="*/ 8166504 w 8166504"/>
              <a:gd name="connsiteY3" fmla="*/ 0 h 4311619"/>
              <a:gd name="connsiteX4" fmla="*/ 8133104 w 8166504"/>
              <a:gd name="connsiteY4" fmla="*/ 4311619 h 4311619"/>
              <a:gd name="connsiteX0" fmla="*/ 0 w 8166504"/>
              <a:gd name="connsiteY0" fmla="*/ 4253668 h 4311619"/>
              <a:gd name="connsiteX1" fmla="*/ 2579427 w 8166504"/>
              <a:gd name="connsiteY1" fmla="*/ 1974491 h 4311619"/>
              <a:gd name="connsiteX2" fmla="*/ 4850786 w 8166504"/>
              <a:gd name="connsiteY2" fmla="*/ 317848 h 4311619"/>
              <a:gd name="connsiteX3" fmla="*/ 8166504 w 8166504"/>
              <a:gd name="connsiteY3" fmla="*/ 0 h 4311619"/>
              <a:gd name="connsiteX4" fmla="*/ 8133104 w 8166504"/>
              <a:gd name="connsiteY4" fmla="*/ 4311619 h 4311619"/>
              <a:gd name="connsiteX0" fmla="*/ 0 w 8166504"/>
              <a:gd name="connsiteY0" fmla="*/ 4253668 h 4311619"/>
              <a:gd name="connsiteX1" fmla="*/ 2579427 w 8166504"/>
              <a:gd name="connsiteY1" fmla="*/ 1974491 h 4311619"/>
              <a:gd name="connsiteX2" fmla="*/ 4850786 w 8166504"/>
              <a:gd name="connsiteY2" fmla="*/ 317848 h 4311619"/>
              <a:gd name="connsiteX3" fmla="*/ 8166504 w 8166504"/>
              <a:gd name="connsiteY3" fmla="*/ 0 h 4311619"/>
              <a:gd name="connsiteX4" fmla="*/ 8133104 w 8166504"/>
              <a:gd name="connsiteY4" fmla="*/ 4311619 h 4311619"/>
              <a:gd name="connsiteX0" fmla="*/ 0 w 8166504"/>
              <a:gd name="connsiteY0" fmla="*/ 4253668 h 4311619"/>
              <a:gd name="connsiteX1" fmla="*/ 2553939 w 8166504"/>
              <a:gd name="connsiteY1" fmla="*/ 1812716 h 4311619"/>
              <a:gd name="connsiteX2" fmla="*/ 4850786 w 8166504"/>
              <a:gd name="connsiteY2" fmla="*/ 317848 h 4311619"/>
              <a:gd name="connsiteX3" fmla="*/ 8166504 w 8166504"/>
              <a:gd name="connsiteY3" fmla="*/ 0 h 4311619"/>
              <a:gd name="connsiteX4" fmla="*/ 8133104 w 8166504"/>
              <a:gd name="connsiteY4" fmla="*/ 4311619 h 4311619"/>
              <a:gd name="connsiteX0" fmla="*/ 0 w 8166504"/>
              <a:gd name="connsiteY0" fmla="*/ 4253668 h 4311619"/>
              <a:gd name="connsiteX1" fmla="*/ 2553939 w 8166504"/>
              <a:gd name="connsiteY1" fmla="*/ 1812716 h 4311619"/>
              <a:gd name="connsiteX2" fmla="*/ 4850786 w 8166504"/>
              <a:gd name="connsiteY2" fmla="*/ 317848 h 4311619"/>
              <a:gd name="connsiteX3" fmla="*/ 8166504 w 8166504"/>
              <a:gd name="connsiteY3" fmla="*/ 0 h 4311619"/>
              <a:gd name="connsiteX4" fmla="*/ 8133104 w 8166504"/>
              <a:gd name="connsiteY4" fmla="*/ 4311619 h 4311619"/>
              <a:gd name="connsiteX0" fmla="*/ 0 w 8166504"/>
              <a:gd name="connsiteY0" fmla="*/ 4253668 h 4253668"/>
              <a:gd name="connsiteX1" fmla="*/ 2553939 w 8166504"/>
              <a:gd name="connsiteY1" fmla="*/ 1812716 h 4253668"/>
              <a:gd name="connsiteX2" fmla="*/ 4850786 w 8166504"/>
              <a:gd name="connsiteY2" fmla="*/ 317848 h 4253668"/>
              <a:gd name="connsiteX3" fmla="*/ 8166504 w 8166504"/>
              <a:gd name="connsiteY3" fmla="*/ 0 h 4253668"/>
              <a:gd name="connsiteX0" fmla="*/ 0 w 8166504"/>
              <a:gd name="connsiteY0" fmla="*/ 4253668 h 4253668"/>
              <a:gd name="connsiteX1" fmla="*/ 2553939 w 8166504"/>
              <a:gd name="connsiteY1" fmla="*/ 1812716 h 4253668"/>
              <a:gd name="connsiteX2" fmla="*/ 4850786 w 8166504"/>
              <a:gd name="connsiteY2" fmla="*/ 317848 h 4253668"/>
              <a:gd name="connsiteX3" fmla="*/ 7677782 w 8166504"/>
              <a:gd name="connsiteY3" fmla="*/ 184386 h 4253668"/>
              <a:gd name="connsiteX4" fmla="*/ 8166504 w 8166504"/>
              <a:gd name="connsiteY4" fmla="*/ 0 h 4253668"/>
              <a:gd name="connsiteX0" fmla="*/ 0 w 8166504"/>
              <a:gd name="connsiteY0" fmla="*/ 4253668 h 4253668"/>
              <a:gd name="connsiteX1" fmla="*/ 2553939 w 8166504"/>
              <a:gd name="connsiteY1" fmla="*/ 1812716 h 4253668"/>
              <a:gd name="connsiteX2" fmla="*/ 4850786 w 8166504"/>
              <a:gd name="connsiteY2" fmla="*/ 317848 h 4253668"/>
              <a:gd name="connsiteX3" fmla="*/ 7677782 w 8166504"/>
              <a:gd name="connsiteY3" fmla="*/ 184386 h 4253668"/>
              <a:gd name="connsiteX4" fmla="*/ 8166504 w 8166504"/>
              <a:gd name="connsiteY4" fmla="*/ 0 h 4253668"/>
              <a:gd name="connsiteX0" fmla="*/ 0 w 8166504"/>
              <a:gd name="connsiteY0" fmla="*/ 4253668 h 4253668"/>
              <a:gd name="connsiteX1" fmla="*/ 2553939 w 8166504"/>
              <a:gd name="connsiteY1" fmla="*/ 1812716 h 4253668"/>
              <a:gd name="connsiteX2" fmla="*/ 4850786 w 8166504"/>
              <a:gd name="connsiteY2" fmla="*/ 317848 h 4253668"/>
              <a:gd name="connsiteX3" fmla="*/ 7677782 w 8166504"/>
              <a:gd name="connsiteY3" fmla="*/ 184386 h 4253668"/>
              <a:gd name="connsiteX4" fmla="*/ 8166504 w 8166504"/>
              <a:gd name="connsiteY4" fmla="*/ 0 h 4253668"/>
              <a:gd name="connsiteX0" fmla="*/ 0 w 8166504"/>
              <a:gd name="connsiteY0" fmla="*/ 4253668 h 4253668"/>
              <a:gd name="connsiteX1" fmla="*/ 2553939 w 8166504"/>
              <a:gd name="connsiteY1" fmla="*/ 1812716 h 4253668"/>
              <a:gd name="connsiteX2" fmla="*/ 4850786 w 8166504"/>
              <a:gd name="connsiteY2" fmla="*/ 317848 h 4253668"/>
              <a:gd name="connsiteX3" fmla="*/ 7677782 w 8166504"/>
              <a:gd name="connsiteY3" fmla="*/ 184386 h 4253668"/>
              <a:gd name="connsiteX4" fmla="*/ 8166504 w 8166504"/>
              <a:gd name="connsiteY4" fmla="*/ 0 h 4253668"/>
              <a:gd name="connsiteX0" fmla="*/ 0 w 8204736"/>
              <a:gd name="connsiteY0" fmla="*/ 4092855 h 4092855"/>
              <a:gd name="connsiteX1" fmla="*/ 2553939 w 8204736"/>
              <a:gd name="connsiteY1" fmla="*/ 1651903 h 4092855"/>
              <a:gd name="connsiteX2" fmla="*/ 4850786 w 8204736"/>
              <a:gd name="connsiteY2" fmla="*/ 157035 h 4092855"/>
              <a:gd name="connsiteX3" fmla="*/ 7677782 w 8204736"/>
              <a:gd name="connsiteY3" fmla="*/ 23573 h 4092855"/>
              <a:gd name="connsiteX4" fmla="*/ 8204736 w 8204736"/>
              <a:gd name="connsiteY4" fmla="*/ 29079 h 4092855"/>
              <a:gd name="connsiteX0" fmla="*/ 0 w 8255060"/>
              <a:gd name="connsiteY0" fmla="*/ 4092855 h 4092855"/>
              <a:gd name="connsiteX1" fmla="*/ 2553939 w 8255060"/>
              <a:gd name="connsiteY1" fmla="*/ 1651903 h 4092855"/>
              <a:gd name="connsiteX2" fmla="*/ 4850786 w 8255060"/>
              <a:gd name="connsiteY2" fmla="*/ 157035 h 4092855"/>
              <a:gd name="connsiteX3" fmla="*/ 7677782 w 8255060"/>
              <a:gd name="connsiteY3" fmla="*/ 23573 h 4092855"/>
              <a:gd name="connsiteX4" fmla="*/ 8204736 w 8255060"/>
              <a:gd name="connsiteY4" fmla="*/ 29079 h 4092855"/>
              <a:gd name="connsiteX5" fmla="*/ 8238518 w 8255060"/>
              <a:gd name="connsiteY5" fmla="*/ 23571 h 4092855"/>
              <a:gd name="connsiteX0" fmla="*/ 0 w 8250606"/>
              <a:gd name="connsiteY0" fmla="*/ 4092855 h 4116795"/>
              <a:gd name="connsiteX1" fmla="*/ 2553939 w 8250606"/>
              <a:gd name="connsiteY1" fmla="*/ 1651903 h 4116795"/>
              <a:gd name="connsiteX2" fmla="*/ 4850786 w 8250606"/>
              <a:gd name="connsiteY2" fmla="*/ 157035 h 4116795"/>
              <a:gd name="connsiteX3" fmla="*/ 7677782 w 8250606"/>
              <a:gd name="connsiteY3" fmla="*/ 23573 h 4116795"/>
              <a:gd name="connsiteX4" fmla="*/ 8204736 w 8250606"/>
              <a:gd name="connsiteY4" fmla="*/ 29079 h 4116795"/>
              <a:gd name="connsiteX5" fmla="*/ 8225774 w 8250606"/>
              <a:gd name="connsiteY5" fmla="*/ 4116795 h 4116795"/>
              <a:gd name="connsiteX0" fmla="*/ 0 w 8225774"/>
              <a:gd name="connsiteY0" fmla="*/ 4092855 h 4116795"/>
              <a:gd name="connsiteX1" fmla="*/ 2553939 w 8225774"/>
              <a:gd name="connsiteY1" fmla="*/ 1651903 h 4116795"/>
              <a:gd name="connsiteX2" fmla="*/ 4850786 w 8225774"/>
              <a:gd name="connsiteY2" fmla="*/ 157035 h 4116795"/>
              <a:gd name="connsiteX3" fmla="*/ 7677782 w 8225774"/>
              <a:gd name="connsiteY3" fmla="*/ 23573 h 4116795"/>
              <a:gd name="connsiteX4" fmla="*/ 8204736 w 8225774"/>
              <a:gd name="connsiteY4" fmla="*/ 29079 h 4116795"/>
              <a:gd name="connsiteX5" fmla="*/ 8225774 w 8225774"/>
              <a:gd name="connsiteY5" fmla="*/ 4116795 h 4116795"/>
              <a:gd name="connsiteX0" fmla="*/ 0 w 8204736"/>
              <a:gd name="connsiteY0" fmla="*/ 4092855 h 4137894"/>
              <a:gd name="connsiteX1" fmla="*/ 2553939 w 8204736"/>
              <a:gd name="connsiteY1" fmla="*/ 1651903 h 4137894"/>
              <a:gd name="connsiteX2" fmla="*/ 4850786 w 8204736"/>
              <a:gd name="connsiteY2" fmla="*/ 157035 h 4137894"/>
              <a:gd name="connsiteX3" fmla="*/ 7677782 w 8204736"/>
              <a:gd name="connsiteY3" fmla="*/ 23573 h 4137894"/>
              <a:gd name="connsiteX4" fmla="*/ 8204736 w 8204736"/>
              <a:gd name="connsiteY4" fmla="*/ 29079 h 4137894"/>
              <a:gd name="connsiteX5" fmla="*/ 8174798 w 8204736"/>
              <a:gd name="connsiteY5" fmla="*/ 4137894 h 4137894"/>
              <a:gd name="connsiteX0" fmla="*/ 0 w 8204736"/>
              <a:gd name="connsiteY0" fmla="*/ 4092855 h 4137894"/>
              <a:gd name="connsiteX1" fmla="*/ 2553939 w 8204736"/>
              <a:gd name="connsiteY1" fmla="*/ 1651903 h 4137894"/>
              <a:gd name="connsiteX2" fmla="*/ 4850786 w 8204736"/>
              <a:gd name="connsiteY2" fmla="*/ 157035 h 4137894"/>
              <a:gd name="connsiteX3" fmla="*/ 7677782 w 8204736"/>
              <a:gd name="connsiteY3" fmla="*/ 23573 h 4137894"/>
              <a:gd name="connsiteX4" fmla="*/ 8204736 w 8204736"/>
              <a:gd name="connsiteY4" fmla="*/ 29079 h 4137894"/>
              <a:gd name="connsiteX5" fmla="*/ 8136566 w 8204736"/>
              <a:gd name="connsiteY5" fmla="*/ 4137894 h 4137894"/>
              <a:gd name="connsiteX0" fmla="*/ 0 w 8204736"/>
              <a:gd name="connsiteY0" fmla="*/ 4092855 h 4137894"/>
              <a:gd name="connsiteX1" fmla="*/ 2553939 w 8204736"/>
              <a:gd name="connsiteY1" fmla="*/ 1651903 h 4137894"/>
              <a:gd name="connsiteX2" fmla="*/ 4850786 w 8204736"/>
              <a:gd name="connsiteY2" fmla="*/ 157035 h 4137894"/>
              <a:gd name="connsiteX3" fmla="*/ 7677782 w 8204736"/>
              <a:gd name="connsiteY3" fmla="*/ 23573 h 4137894"/>
              <a:gd name="connsiteX4" fmla="*/ 8204736 w 8204736"/>
              <a:gd name="connsiteY4" fmla="*/ 29079 h 4137894"/>
              <a:gd name="connsiteX5" fmla="*/ 8174798 w 8204736"/>
              <a:gd name="connsiteY5" fmla="*/ 4137894 h 4137894"/>
              <a:gd name="connsiteX0" fmla="*/ 0 w 8213030"/>
              <a:gd name="connsiteY0" fmla="*/ 4092855 h 4137894"/>
              <a:gd name="connsiteX1" fmla="*/ 2553939 w 8213030"/>
              <a:gd name="connsiteY1" fmla="*/ 1651903 h 4137894"/>
              <a:gd name="connsiteX2" fmla="*/ 4850786 w 8213030"/>
              <a:gd name="connsiteY2" fmla="*/ 157035 h 4137894"/>
              <a:gd name="connsiteX3" fmla="*/ 7677782 w 8213030"/>
              <a:gd name="connsiteY3" fmla="*/ 23573 h 4137894"/>
              <a:gd name="connsiteX4" fmla="*/ 8204736 w 8213030"/>
              <a:gd name="connsiteY4" fmla="*/ 29079 h 4137894"/>
              <a:gd name="connsiteX5" fmla="*/ 8213030 w 8213030"/>
              <a:gd name="connsiteY5" fmla="*/ 4137894 h 4137894"/>
              <a:gd name="connsiteX0" fmla="*/ 0 w 8255826"/>
              <a:gd name="connsiteY0" fmla="*/ 4105975 h 4151014"/>
              <a:gd name="connsiteX1" fmla="*/ 2553939 w 8255826"/>
              <a:gd name="connsiteY1" fmla="*/ 1665023 h 4151014"/>
              <a:gd name="connsiteX2" fmla="*/ 4850786 w 8255826"/>
              <a:gd name="connsiteY2" fmla="*/ 170155 h 4151014"/>
              <a:gd name="connsiteX3" fmla="*/ 7677782 w 8255826"/>
              <a:gd name="connsiteY3" fmla="*/ 36693 h 4151014"/>
              <a:gd name="connsiteX4" fmla="*/ 8255712 w 8255826"/>
              <a:gd name="connsiteY4" fmla="*/ 0 h 4151014"/>
              <a:gd name="connsiteX5" fmla="*/ 8213030 w 8255826"/>
              <a:gd name="connsiteY5" fmla="*/ 4151014 h 4151014"/>
              <a:gd name="connsiteX0" fmla="*/ 0 w 8258695"/>
              <a:gd name="connsiteY0" fmla="*/ 4698281 h 4743320"/>
              <a:gd name="connsiteX1" fmla="*/ 2553939 w 8258695"/>
              <a:gd name="connsiteY1" fmla="*/ 2257329 h 4743320"/>
              <a:gd name="connsiteX2" fmla="*/ 4850786 w 8258695"/>
              <a:gd name="connsiteY2" fmla="*/ 762461 h 4743320"/>
              <a:gd name="connsiteX3" fmla="*/ 7677782 w 8258695"/>
              <a:gd name="connsiteY3" fmla="*/ 628999 h 4743320"/>
              <a:gd name="connsiteX4" fmla="*/ 8255712 w 8258695"/>
              <a:gd name="connsiteY4" fmla="*/ 592306 h 4743320"/>
              <a:gd name="connsiteX5" fmla="*/ 8213030 w 8258695"/>
              <a:gd name="connsiteY5" fmla="*/ 4743320 h 4743320"/>
              <a:gd name="connsiteX0" fmla="*/ 0 w 8258695"/>
              <a:gd name="connsiteY0" fmla="*/ 4698281 h 4743320"/>
              <a:gd name="connsiteX1" fmla="*/ 2553939 w 8258695"/>
              <a:gd name="connsiteY1" fmla="*/ 2257329 h 4743320"/>
              <a:gd name="connsiteX2" fmla="*/ 4850786 w 8258695"/>
              <a:gd name="connsiteY2" fmla="*/ 762461 h 4743320"/>
              <a:gd name="connsiteX3" fmla="*/ 7677782 w 8258695"/>
              <a:gd name="connsiteY3" fmla="*/ 628999 h 4743320"/>
              <a:gd name="connsiteX4" fmla="*/ 8255712 w 8258695"/>
              <a:gd name="connsiteY4" fmla="*/ 592306 h 4743320"/>
              <a:gd name="connsiteX5" fmla="*/ 8213030 w 8258695"/>
              <a:gd name="connsiteY5" fmla="*/ 4743320 h 4743320"/>
              <a:gd name="connsiteX6" fmla="*/ 0 w 8258695"/>
              <a:gd name="connsiteY6" fmla="*/ 4698281 h 4743320"/>
              <a:gd name="connsiteX0" fmla="*/ 0 w 8258695"/>
              <a:gd name="connsiteY0" fmla="*/ 4698281 h 4743320"/>
              <a:gd name="connsiteX1" fmla="*/ 2553939 w 8258695"/>
              <a:gd name="connsiteY1" fmla="*/ 2257329 h 4743320"/>
              <a:gd name="connsiteX2" fmla="*/ 4850786 w 8258695"/>
              <a:gd name="connsiteY2" fmla="*/ 762461 h 4743320"/>
              <a:gd name="connsiteX3" fmla="*/ 7677782 w 8258695"/>
              <a:gd name="connsiteY3" fmla="*/ 628999 h 4743320"/>
              <a:gd name="connsiteX4" fmla="*/ 8255712 w 8258695"/>
              <a:gd name="connsiteY4" fmla="*/ 592306 h 4743320"/>
              <a:gd name="connsiteX5" fmla="*/ 8213030 w 8258695"/>
              <a:gd name="connsiteY5" fmla="*/ 4743320 h 4743320"/>
              <a:gd name="connsiteX6" fmla="*/ 0 w 8258695"/>
              <a:gd name="connsiteY6" fmla="*/ 4698281 h 4743320"/>
              <a:gd name="connsiteX0" fmla="*/ 0 w 8258695"/>
              <a:gd name="connsiteY0" fmla="*/ 4698281 h 4743320"/>
              <a:gd name="connsiteX1" fmla="*/ 2553939 w 8258695"/>
              <a:gd name="connsiteY1" fmla="*/ 2257329 h 4743320"/>
              <a:gd name="connsiteX2" fmla="*/ 4850786 w 8258695"/>
              <a:gd name="connsiteY2" fmla="*/ 762461 h 4743320"/>
              <a:gd name="connsiteX3" fmla="*/ 7677782 w 8258695"/>
              <a:gd name="connsiteY3" fmla="*/ 628999 h 4743320"/>
              <a:gd name="connsiteX4" fmla="*/ 8255712 w 8258695"/>
              <a:gd name="connsiteY4" fmla="*/ 592306 h 4743320"/>
              <a:gd name="connsiteX5" fmla="*/ 8213030 w 8258695"/>
              <a:gd name="connsiteY5" fmla="*/ 4743320 h 4743320"/>
              <a:gd name="connsiteX6" fmla="*/ 0 w 8258695"/>
              <a:gd name="connsiteY6" fmla="*/ 4698281 h 4743320"/>
              <a:gd name="connsiteX0" fmla="*/ 0 w 8842842"/>
              <a:gd name="connsiteY0" fmla="*/ 4107271 h 4152310"/>
              <a:gd name="connsiteX1" fmla="*/ 2553939 w 8842842"/>
              <a:gd name="connsiteY1" fmla="*/ 1666319 h 4152310"/>
              <a:gd name="connsiteX2" fmla="*/ 4850786 w 8842842"/>
              <a:gd name="connsiteY2" fmla="*/ 171451 h 4152310"/>
              <a:gd name="connsiteX3" fmla="*/ 7677782 w 8842842"/>
              <a:gd name="connsiteY3" fmla="*/ 37989 h 4152310"/>
              <a:gd name="connsiteX4" fmla="*/ 8255712 w 8842842"/>
              <a:gd name="connsiteY4" fmla="*/ 1296 h 4152310"/>
              <a:gd name="connsiteX5" fmla="*/ 8213030 w 8842842"/>
              <a:gd name="connsiteY5" fmla="*/ 4152310 h 4152310"/>
              <a:gd name="connsiteX6" fmla="*/ 0 w 8842842"/>
              <a:gd name="connsiteY6" fmla="*/ 4107271 h 4152310"/>
              <a:gd name="connsiteX0" fmla="*/ 0 w 9253164"/>
              <a:gd name="connsiteY0" fmla="*/ 4106856 h 4151903"/>
              <a:gd name="connsiteX1" fmla="*/ 2553939 w 9253164"/>
              <a:gd name="connsiteY1" fmla="*/ 1665904 h 4151903"/>
              <a:gd name="connsiteX2" fmla="*/ 4850786 w 9253164"/>
              <a:gd name="connsiteY2" fmla="*/ 171036 h 4151903"/>
              <a:gd name="connsiteX3" fmla="*/ 7677782 w 9253164"/>
              <a:gd name="connsiteY3" fmla="*/ 37574 h 4151903"/>
              <a:gd name="connsiteX4" fmla="*/ 8255712 w 9253164"/>
              <a:gd name="connsiteY4" fmla="*/ 881 h 4151903"/>
              <a:gd name="connsiteX5" fmla="*/ 8213030 w 9253164"/>
              <a:gd name="connsiteY5" fmla="*/ 4151895 h 4151903"/>
              <a:gd name="connsiteX6" fmla="*/ 0 w 9253164"/>
              <a:gd name="connsiteY6" fmla="*/ 4106856 h 4151903"/>
              <a:gd name="connsiteX0" fmla="*/ 0 w 8255712"/>
              <a:gd name="connsiteY0" fmla="*/ 4105975 h 4151014"/>
              <a:gd name="connsiteX1" fmla="*/ 2553939 w 8255712"/>
              <a:gd name="connsiteY1" fmla="*/ 1665023 h 4151014"/>
              <a:gd name="connsiteX2" fmla="*/ 4850786 w 8255712"/>
              <a:gd name="connsiteY2" fmla="*/ 170155 h 4151014"/>
              <a:gd name="connsiteX3" fmla="*/ 7677782 w 8255712"/>
              <a:gd name="connsiteY3" fmla="*/ 36693 h 4151014"/>
              <a:gd name="connsiteX4" fmla="*/ 8255712 w 8255712"/>
              <a:gd name="connsiteY4" fmla="*/ 0 h 4151014"/>
              <a:gd name="connsiteX5" fmla="*/ 8213030 w 8255712"/>
              <a:gd name="connsiteY5" fmla="*/ 4151014 h 4151014"/>
              <a:gd name="connsiteX6" fmla="*/ 0 w 8255712"/>
              <a:gd name="connsiteY6" fmla="*/ 4105975 h 4151014"/>
              <a:gd name="connsiteX0" fmla="*/ 0 w 8378562"/>
              <a:gd name="connsiteY0" fmla="*/ 4745013 h 4790052"/>
              <a:gd name="connsiteX1" fmla="*/ 2553939 w 8378562"/>
              <a:gd name="connsiteY1" fmla="*/ 2304061 h 4790052"/>
              <a:gd name="connsiteX2" fmla="*/ 4850786 w 8378562"/>
              <a:gd name="connsiteY2" fmla="*/ 809193 h 4790052"/>
              <a:gd name="connsiteX3" fmla="*/ 6454358 w 8378562"/>
              <a:gd name="connsiteY3" fmla="*/ 21659 h 4790052"/>
              <a:gd name="connsiteX4" fmla="*/ 8255712 w 8378562"/>
              <a:gd name="connsiteY4" fmla="*/ 639038 h 4790052"/>
              <a:gd name="connsiteX5" fmla="*/ 8213030 w 8378562"/>
              <a:gd name="connsiteY5" fmla="*/ 4790052 h 4790052"/>
              <a:gd name="connsiteX6" fmla="*/ 0 w 8378562"/>
              <a:gd name="connsiteY6" fmla="*/ 4745013 h 4790052"/>
              <a:gd name="connsiteX0" fmla="*/ 0 w 8352243"/>
              <a:gd name="connsiteY0" fmla="*/ 4410667 h 4455706"/>
              <a:gd name="connsiteX1" fmla="*/ 2553939 w 8352243"/>
              <a:gd name="connsiteY1" fmla="*/ 1969715 h 4455706"/>
              <a:gd name="connsiteX2" fmla="*/ 4850786 w 8352243"/>
              <a:gd name="connsiteY2" fmla="*/ 474847 h 4455706"/>
              <a:gd name="connsiteX3" fmla="*/ 6811190 w 8352243"/>
              <a:gd name="connsiteY3" fmla="*/ 320286 h 4455706"/>
              <a:gd name="connsiteX4" fmla="*/ 8255712 w 8352243"/>
              <a:gd name="connsiteY4" fmla="*/ 304692 h 4455706"/>
              <a:gd name="connsiteX5" fmla="*/ 8213030 w 8352243"/>
              <a:gd name="connsiteY5" fmla="*/ 4455706 h 4455706"/>
              <a:gd name="connsiteX6" fmla="*/ 0 w 8352243"/>
              <a:gd name="connsiteY6" fmla="*/ 4410667 h 4455706"/>
              <a:gd name="connsiteX0" fmla="*/ 0 w 8352243"/>
              <a:gd name="connsiteY0" fmla="*/ 4410667 h 4455706"/>
              <a:gd name="connsiteX1" fmla="*/ 2553939 w 8352243"/>
              <a:gd name="connsiteY1" fmla="*/ 1969715 h 4455706"/>
              <a:gd name="connsiteX2" fmla="*/ 4850786 w 8352243"/>
              <a:gd name="connsiteY2" fmla="*/ 474847 h 4455706"/>
              <a:gd name="connsiteX3" fmla="*/ 6811190 w 8352243"/>
              <a:gd name="connsiteY3" fmla="*/ 320286 h 4455706"/>
              <a:gd name="connsiteX4" fmla="*/ 8255712 w 8352243"/>
              <a:gd name="connsiteY4" fmla="*/ 304692 h 4455706"/>
              <a:gd name="connsiteX5" fmla="*/ 8213030 w 8352243"/>
              <a:gd name="connsiteY5" fmla="*/ 4455706 h 4455706"/>
              <a:gd name="connsiteX6" fmla="*/ 0 w 8352243"/>
              <a:gd name="connsiteY6" fmla="*/ 4410667 h 4455706"/>
              <a:gd name="connsiteX0" fmla="*/ 0 w 8352243"/>
              <a:gd name="connsiteY0" fmla="*/ 4105975 h 4151014"/>
              <a:gd name="connsiteX1" fmla="*/ 2553939 w 8352243"/>
              <a:gd name="connsiteY1" fmla="*/ 1665023 h 4151014"/>
              <a:gd name="connsiteX2" fmla="*/ 4850786 w 8352243"/>
              <a:gd name="connsiteY2" fmla="*/ 170155 h 4151014"/>
              <a:gd name="connsiteX3" fmla="*/ 6811190 w 8352243"/>
              <a:gd name="connsiteY3" fmla="*/ 15594 h 4151014"/>
              <a:gd name="connsiteX4" fmla="*/ 8255712 w 8352243"/>
              <a:gd name="connsiteY4" fmla="*/ 0 h 4151014"/>
              <a:gd name="connsiteX5" fmla="*/ 8213030 w 8352243"/>
              <a:gd name="connsiteY5" fmla="*/ 4151014 h 4151014"/>
              <a:gd name="connsiteX6" fmla="*/ 0 w 8352243"/>
              <a:gd name="connsiteY6" fmla="*/ 4105975 h 4151014"/>
              <a:gd name="connsiteX0" fmla="*/ 0 w 8256089"/>
              <a:gd name="connsiteY0" fmla="*/ 4105975 h 4151014"/>
              <a:gd name="connsiteX1" fmla="*/ 2553939 w 8256089"/>
              <a:gd name="connsiteY1" fmla="*/ 1665023 h 4151014"/>
              <a:gd name="connsiteX2" fmla="*/ 4850786 w 8256089"/>
              <a:gd name="connsiteY2" fmla="*/ 170155 h 4151014"/>
              <a:gd name="connsiteX3" fmla="*/ 6811190 w 8256089"/>
              <a:gd name="connsiteY3" fmla="*/ 15594 h 4151014"/>
              <a:gd name="connsiteX4" fmla="*/ 8255712 w 8256089"/>
              <a:gd name="connsiteY4" fmla="*/ 0 h 4151014"/>
              <a:gd name="connsiteX5" fmla="*/ 8213030 w 8256089"/>
              <a:gd name="connsiteY5" fmla="*/ 4151014 h 4151014"/>
              <a:gd name="connsiteX6" fmla="*/ 0 w 8256089"/>
              <a:gd name="connsiteY6" fmla="*/ 4105975 h 4151014"/>
              <a:gd name="connsiteX0" fmla="*/ 0 w 8256089"/>
              <a:gd name="connsiteY0" fmla="*/ 4120156 h 4165195"/>
              <a:gd name="connsiteX1" fmla="*/ 2553939 w 8256089"/>
              <a:gd name="connsiteY1" fmla="*/ 1679204 h 4165195"/>
              <a:gd name="connsiteX2" fmla="*/ 4850786 w 8256089"/>
              <a:gd name="connsiteY2" fmla="*/ 184336 h 4165195"/>
              <a:gd name="connsiteX3" fmla="*/ 6811190 w 8256089"/>
              <a:gd name="connsiteY3" fmla="*/ 29775 h 4165195"/>
              <a:gd name="connsiteX4" fmla="*/ 8255712 w 8256089"/>
              <a:gd name="connsiteY4" fmla="*/ 14181 h 4165195"/>
              <a:gd name="connsiteX5" fmla="*/ 8213030 w 8256089"/>
              <a:gd name="connsiteY5" fmla="*/ 4165195 h 4165195"/>
              <a:gd name="connsiteX6" fmla="*/ 0 w 8256089"/>
              <a:gd name="connsiteY6" fmla="*/ 4120156 h 4165195"/>
              <a:gd name="connsiteX0" fmla="*/ 0 w 8256089"/>
              <a:gd name="connsiteY0" fmla="*/ 4120156 h 4165195"/>
              <a:gd name="connsiteX1" fmla="*/ 2553939 w 8256089"/>
              <a:gd name="connsiteY1" fmla="*/ 1679204 h 4165195"/>
              <a:gd name="connsiteX2" fmla="*/ 4850786 w 8256089"/>
              <a:gd name="connsiteY2" fmla="*/ 184336 h 4165195"/>
              <a:gd name="connsiteX3" fmla="*/ 6811190 w 8256089"/>
              <a:gd name="connsiteY3" fmla="*/ 29775 h 4165195"/>
              <a:gd name="connsiteX4" fmla="*/ 8255712 w 8256089"/>
              <a:gd name="connsiteY4" fmla="*/ 14181 h 4165195"/>
              <a:gd name="connsiteX5" fmla="*/ 8213030 w 8256089"/>
              <a:gd name="connsiteY5" fmla="*/ 4165195 h 4165195"/>
              <a:gd name="connsiteX6" fmla="*/ 0 w 8256089"/>
              <a:gd name="connsiteY6" fmla="*/ 4120156 h 4165195"/>
              <a:gd name="connsiteX0" fmla="*/ 0 w 8256089"/>
              <a:gd name="connsiteY0" fmla="*/ 4120156 h 4165195"/>
              <a:gd name="connsiteX1" fmla="*/ 2553939 w 8256089"/>
              <a:gd name="connsiteY1" fmla="*/ 1679204 h 4165195"/>
              <a:gd name="connsiteX2" fmla="*/ 4850786 w 8256089"/>
              <a:gd name="connsiteY2" fmla="*/ 184336 h 4165195"/>
              <a:gd name="connsiteX3" fmla="*/ 6811190 w 8256089"/>
              <a:gd name="connsiteY3" fmla="*/ 29775 h 4165195"/>
              <a:gd name="connsiteX4" fmla="*/ 8255712 w 8256089"/>
              <a:gd name="connsiteY4" fmla="*/ 14181 h 4165195"/>
              <a:gd name="connsiteX5" fmla="*/ 8213030 w 8256089"/>
              <a:gd name="connsiteY5" fmla="*/ 4165195 h 4165195"/>
              <a:gd name="connsiteX6" fmla="*/ 0 w 8256089"/>
              <a:gd name="connsiteY6" fmla="*/ 4120156 h 4165195"/>
              <a:gd name="connsiteX0" fmla="*/ 0 w 8256089"/>
              <a:gd name="connsiteY0" fmla="*/ 4118863 h 4163902"/>
              <a:gd name="connsiteX1" fmla="*/ 2553939 w 8256089"/>
              <a:gd name="connsiteY1" fmla="*/ 1677911 h 4163902"/>
              <a:gd name="connsiteX2" fmla="*/ 4850786 w 8256089"/>
              <a:gd name="connsiteY2" fmla="*/ 183043 h 4163902"/>
              <a:gd name="connsiteX3" fmla="*/ 6811190 w 8256089"/>
              <a:gd name="connsiteY3" fmla="*/ 28482 h 4163902"/>
              <a:gd name="connsiteX4" fmla="*/ 8255712 w 8256089"/>
              <a:gd name="connsiteY4" fmla="*/ 12888 h 4163902"/>
              <a:gd name="connsiteX5" fmla="*/ 8213030 w 8256089"/>
              <a:gd name="connsiteY5" fmla="*/ 4163902 h 4163902"/>
              <a:gd name="connsiteX6" fmla="*/ 0 w 8256089"/>
              <a:gd name="connsiteY6" fmla="*/ 4118863 h 4163902"/>
              <a:gd name="connsiteX0" fmla="*/ 0 w 8836804"/>
              <a:gd name="connsiteY0" fmla="*/ 4109613 h 4446012"/>
              <a:gd name="connsiteX1" fmla="*/ 2553939 w 8836804"/>
              <a:gd name="connsiteY1" fmla="*/ 1668661 h 4446012"/>
              <a:gd name="connsiteX2" fmla="*/ 4850786 w 8836804"/>
              <a:gd name="connsiteY2" fmla="*/ 173793 h 4446012"/>
              <a:gd name="connsiteX3" fmla="*/ 6811190 w 8836804"/>
              <a:gd name="connsiteY3" fmla="*/ 19232 h 4446012"/>
              <a:gd name="connsiteX4" fmla="*/ 8255713 w 8836804"/>
              <a:gd name="connsiteY4" fmla="*/ 66936 h 4446012"/>
              <a:gd name="connsiteX5" fmla="*/ 8213030 w 8836804"/>
              <a:gd name="connsiteY5" fmla="*/ 4154652 h 4446012"/>
              <a:gd name="connsiteX6" fmla="*/ 0 w 8836804"/>
              <a:gd name="connsiteY6" fmla="*/ 4109613 h 4446012"/>
              <a:gd name="connsiteX0" fmla="*/ 0 w 8836804"/>
              <a:gd name="connsiteY0" fmla="*/ 4109611 h 4446010"/>
              <a:gd name="connsiteX1" fmla="*/ 2553939 w 8836804"/>
              <a:gd name="connsiteY1" fmla="*/ 1668659 h 4446010"/>
              <a:gd name="connsiteX2" fmla="*/ 4850786 w 8836804"/>
              <a:gd name="connsiteY2" fmla="*/ 173791 h 4446010"/>
              <a:gd name="connsiteX3" fmla="*/ 6811190 w 8836804"/>
              <a:gd name="connsiteY3" fmla="*/ 19230 h 4446010"/>
              <a:gd name="connsiteX4" fmla="*/ 8255713 w 8836804"/>
              <a:gd name="connsiteY4" fmla="*/ 66934 h 4446010"/>
              <a:gd name="connsiteX5" fmla="*/ 8213030 w 8836804"/>
              <a:gd name="connsiteY5" fmla="*/ 4154650 h 4446010"/>
              <a:gd name="connsiteX6" fmla="*/ 0 w 8836804"/>
              <a:gd name="connsiteY6" fmla="*/ 4109611 h 4446010"/>
              <a:gd name="connsiteX0" fmla="*/ 0 w 8257966"/>
              <a:gd name="connsiteY0" fmla="*/ 4109611 h 4446010"/>
              <a:gd name="connsiteX1" fmla="*/ 2553939 w 8257966"/>
              <a:gd name="connsiteY1" fmla="*/ 1668659 h 4446010"/>
              <a:gd name="connsiteX2" fmla="*/ 4850786 w 8257966"/>
              <a:gd name="connsiteY2" fmla="*/ 173791 h 4446010"/>
              <a:gd name="connsiteX3" fmla="*/ 6811190 w 8257966"/>
              <a:gd name="connsiteY3" fmla="*/ 19230 h 4446010"/>
              <a:gd name="connsiteX4" fmla="*/ 8255713 w 8257966"/>
              <a:gd name="connsiteY4" fmla="*/ 66934 h 4446010"/>
              <a:gd name="connsiteX5" fmla="*/ 8213030 w 8257966"/>
              <a:gd name="connsiteY5" fmla="*/ 4154650 h 4446010"/>
              <a:gd name="connsiteX6" fmla="*/ 0 w 8257966"/>
              <a:gd name="connsiteY6" fmla="*/ 4109611 h 4446010"/>
              <a:gd name="connsiteX0" fmla="*/ 0 w 8267903"/>
              <a:gd name="connsiteY0" fmla="*/ 4109611 h 4494563"/>
              <a:gd name="connsiteX1" fmla="*/ 2553939 w 8267903"/>
              <a:gd name="connsiteY1" fmla="*/ 1668659 h 4494563"/>
              <a:gd name="connsiteX2" fmla="*/ 4850786 w 8267903"/>
              <a:gd name="connsiteY2" fmla="*/ 173791 h 4494563"/>
              <a:gd name="connsiteX3" fmla="*/ 6811190 w 8267903"/>
              <a:gd name="connsiteY3" fmla="*/ 19230 h 4494563"/>
              <a:gd name="connsiteX4" fmla="*/ 8255713 w 8267903"/>
              <a:gd name="connsiteY4" fmla="*/ 66934 h 4494563"/>
              <a:gd name="connsiteX5" fmla="*/ 8238518 w 8267903"/>
              <a:gd name="connsiteY5" fmla="*/ 4217947 h 4494563"/>
              <a:gd name="connsiteX6" fmla="*/ 0 w 8267903"/>
              <a:gd name="connsiteY6" fmla="*/ 4109611 h 4494563"/>
              <a:gd name="connsiteX0" fmla="*/ 0 w 8267903"/>
              <a:gd name="connsiteY0" fmla="*/ 4109611 h 4217947"/>
              <a:gd name="connsiteX1" fmla="*/ 2553939 w 8267903"/>
              <a:gd name="connsiteY1" fmla="*/ 1668659 h 4217947"/>
              <a:gd name="connsiteX2" fmla="*/ 4850786 w 8267903"/>
              <a:gd name="connsiteY2" fmla="*/ 173791 h 4217947"/>
              <a:gd name="connsiteX3" fmla="*/ 6811190 w 8267903"/>
              <a:gd name="connsiteY3" fmla="*/ 19230 h 4217947"/>
              <a:gd name="connsiteX4" fmla="*/ 8255713 w 8267903"/>
              <a:gd name="connsiteY4" fmla="*/ 66934 h 4217947"/>
              <a:gd name="connsiteX5" fmla="*/ 8238518 w 8267903"/>
              <a:gd name="connsiteY5" fmla="*/ 4217947 h 4217947"/>
              <a:gd name="connsiteX6" fmla="*/ 0 w 8267903"/>
              <a:gd name="connsiteY6" fmla="*/ 4109611 h 4217947"/>
              <a:gd name="connsiteX0" fmla="*/ 0 w 8256771"/>
              <a:gd name="connsiteY0" fmla="*/ 4109611 h 4217947"/>
              <a:gd name="connsiteX1" fmla="*/ 2553939 w 8256771"/>
              <a:gd name="connsiteY1" fmla="*/ 1668659 h 4217947"/>
              <a:gd name="connsiteX2" fmla="*/ 4850786 w 8256771"/>
              <a:gd name="connsiteY2" fmla="*/ 173791 h 4217947"/>
              <a:gd name="connsiteX3" fmla="*/ 6811190 w 8256771"/>
              <a:gd name="connsiteY3" fmla="*/ 19230 h 4217947"/>
              <a:gd name="connsiteX4" fmla="*/ 8255713 w 8256771"/>
              <a:gd name="connsiteY4" fmla="*/ 66934 h 4217947"/>
              <a:gd name="connsiteX5" fmla="*/ 8238518 w 8256771"/>
              <a:gd name="connsiteY5" fmla="*/ 4217947 h 4217947"/>
              <a:gd name="connsiteX6" fmla="*/ 0 w 8256771"/>
              <a:gd name="connsiteY6" fmla="*/ 4109611 h 4217947"/>
              <a:gd name="connsiteX0" fmla="*/ 0 w 8256771"/>
              <a:gd name="connsiteY0" fmla="*/ 4123982 h 4232318"/>
              <a:gd name="connsiteX1" fmla="*/ 2553939 w 8256771"/>
              <a:gd name="connsiteY1" fmla="*/ 1683030 h 4232318"/>
              <a:gd name="connsiteX2" fmla="*/ 4850786 w 8256771"/>
              <a:gd name="connsiteY2" fmla="*/ 188162 h 4232318"/>
              <a:gd name="connsiteX3" fmla="*/ 6811190 w 8256771"/>
              <a:gd name="connsiteY3" fmla="*/ 33601 h 4232318"/>
              <a:gd name="connsiteX4" fmla="*/ 8255713 w 8256771"/>
              <a:gd name="connsiteY4" fmla="*/ 18008 h 4232318"/>
              <a:gd name="connsiteX5" fmla="*/ 8238518 w 8256771"/>
              <a:gd name="connsiteY5" fmla="*/ 4232318 h 4232318"/>
              <a:gd name="connsiteX6" fmla="*/ 0 w 8256771"/>
              <a:gd name="connsiteY6" fmla="*/ 4123982 h 4232318"/>
              <a:gd name="connsiteX0" fmla="*/ 0 w 8256771"/>
              <a:gd name="connsiteY0" fmla="*/ 4114730 h 4223066"/>
              <a:gd name="connsiteX1" fmla="*/ 2553939 w 8256771"/>
              <a:gd name="connsiteY1" fmla="*/ 1673778 h 4223066"/>
              <a:gd name="connsiteX2" fmla="*/ 4850786 w 8256771"/>
              <a:gd name="connsiteY2" fmla="*/ 178910 h 4223066"/>
              <a:gd name="connsiteX3" fmla="*/ 6811190 w 8256771"/>
              <a:gd name="connsiteY3" fmla="*/ 24349 h 4223066"/>
              <a:gd name="connsiteX4" fmla="*/ 8255713 w 8256771"/>
              <a:gd name="connsiteY4" fmla="*/ 8756 h 4223066"/>
              <a:gd name="connsiteX5" fmla="*/ 8238518 w 8256771"/>
              <a:gd name="connsiteY5" fmla="*/ 4223066 h 4223066"/>
              <a:gd name="connsiteX6" fmla="*/ 0 w 8256771"/>
              <a:gd name="connsiteY6" fmla="*/ 4114730 h 4223066"/>
              <a:gd name="connsiteX0" fmla="*/ 0 w 8256771"/>
              <a:gd name="connsiteY0" fmla="*/ 4108256 h 4216592"/>
              <a:gd name="connsiteX1" fmla="*/ 2553939 w 8256771"/>
              <a:gd name="connsiteY1" fmla="*/ 1667304 h 4216592"/>
              <a:gd name="connsiteX2" fmla="*/ 4850786 w 8256771"/>
              <a:gd name="connsiteY2" fmla="*/ 172436 h 4216592"/>
              <a:gd name="connsiteX3" fmla="*/ 6811190 w 8256771"/>
              <a:gd name="connsiteY3" fmla="*/ 17875 h 4216592"/>
              <a:gd name="connsiteX4" fmla="*/ 8255713 w 8256771"/>
              <a:gd name="connsiteY4" fmla="*/ 44479 h 4216592"/>
              <a:gd name="connsiteX5" fmla="*/ 8238518 w 8256771"/>
              <a:gd name="connsiteY5" fmla="*/ 4216592 h 4216592"/>
              <a:gd name="connsiteX6" fmla="*/ 0 w 8256771"/>
              <a:gd name="connsiteY6" fmla="*/ 4108256 h 4216592"/>
              <a:gd name="connsiteX0" fmla="*/ 0 w 8256771"/>
              <a:gd name="connsiteY0" fmla="*/ 4108256 h 4216592"/>
              <a:gd name="connsiteX1" fmla="*/ 2553939 w 8256771"/>
              <a:gd name="connsiteY1" fmla="*/ 1667304 h 4216592"/>
              <a:gd name="connsiteX2" fmla="*/ 4850786 w 8256771"/>
              <a:gd name="connsiteY2" fmla="*/ 172436 h 4216592"/>
              <a:gd name="connsiteX3" fmla="*/ 6823934 w 8256771"/>
              <a:gd name="connsiteY3" fmla="*/ 17874 h 4216592"/>
              <a:gd name="connsiteX4" fmla="*/ 8255713 w 8256771"/>
              <a:gd name="connsiteY4" fmla="*/ 44479 h 4216592"/>
              <a:gd name="connsiteX5" fmla="*/ 8238518 w 8256771"/>
              <a:gd name="connsiteY5" fmla="*/ 4216592 h 4216592"/>
              <a:gd name="connsiteX6" fmla="*/ 0 w 8256771"/>
              <a:gd name="connsiteY6" fmla="*/ 4108256 h 4216592"/>
              <a:gd name="connsiteX0" fmla="*/ 0 w 8256771"/>
              <a:gd name="connsiteY0" fmla="*/ 4125031 h 4233367"/>
              <a:gd name="connsiteX1" fmla="*/ 2553939 w 8256771"/>
              <a:gd name="connsiteY1" fmla="*/ 1684079 h 4233367"/>
              <a:gd name="connsiteX2" fmla="*/ 4850786 w 8256771"/>
              <a:gd name="connsiteY2" fmla="*/ 189211 h 4233367"/>
              <a:gd name="connsiteX3" fmla="*/ 6823934 w 8256771"/>
              <a:gd name="connsiteY3" fmla="*/ 34649 h 4233367"/>
              <a:gd name="connsiteX4" fmla="*/ 8255713 w 8256771"/>
              <a:gd name="connsiteY4" fmla="*/ 61254 h 4233367"/>
              <a:gd name="connsiteX5" fmla="*/ 8238518 w 8256771"/>
              <a:gd name="connsiteY5" fmla="*/ 4233367 h 4233367"/>
              <a:gd name="connsiteX6" fmla="*/ 0 w 8256771"/>
              <a:gd name="connsiteY6" fmla="*/ 4125031 h 4233367"/>
              <a:gd name="connsiteX0" fmla="*/ 0 w 8256771"/>
              <a:gd name="connsiteY0" fmla="*/ 4116517 h 4224853"/>
              <a:gd name="connsiteX1" fmla="*/ 2553939 w 8256771"/>
              <a:gd name="connsiteY1" fmla="*/ 1675565 h 4224853"/>
              <a:gd name="connsiteX2" fmla="*/ 4850786 w 8256771"/>
              <a:gd name="connsiteY2" fmla="*/ 180697 h 4224853"/>
              <a:gd name="connsiteX3" fmla="*/ 6823934 w 8256771"/>
              <a:gd name="connsiteY3" fmla="*/ 26135 h 4224853"/>
              <a:gd name="connsiteX4" fmla="*/ 8255713 w 8256771"/>
              <a:gd name="connsiteY4" fmla="*/ 52740 h 4224853"/>
              <a:gd name="connsiteX5" fmla="*/ 8238518 w 8256771"/>
              <a:gd name="connsiteY5" fmla="*/ 4224853 h 4224853"/>
              <a:gd name="connsiteX6" fmla="*/ 0 w 8256771"/>
              <a:gd name="connsiteY6" fmla="*/ 4116517 h 4224853"/>
              <a:gd name="connsiteX0" fmla="*/ 0 w 8330275"/>
              <a:gd name="connsiteY0" fmla="*/ 4116517 h 4376766"/>
              <a:gd name="connsiteX1" fmla="*/ 2553939 w 8330275"/>
              <a:gd name="connsiteY1" fmla="*/ 1675565 h 4376766"/>
              <a:gd name="connsiteX2" fmla="*/ 4850786 w 8330275"/>
              <a:gd name="connsiteY2" fmla="*/ 180697 h 4376766"/>
              <a:gd name="connsiteX3" fmla="*/ 6823934 w 8330275"/>
              <a:gd name="connsiteY3" fmla="*/ 26135 h 4376766"/>
              <a:gd name="connsiteX4" fmla="*/ 8255713 w 8330275"/>
              <a:gd name="connsiteY4" fmla="*/ 52740 h 4376766"/>
              <a:gd name="connsiteX5" fmla="*/ 8330275 w 8330275"/>
              <a:gd name="connsiteY5" fmla="*/ 4376766 h 4376766"/>
              <a:gd name="connsiteX0" fmla="*/ 0 w 8330275"/>
              <a:gd name="connsiteY0" fmla="*/ 4116517 h 4376766"/>
              <a:gd name="connsiteX1" fmla="*/ 2553939 w 8330275"/>
              <a:gd name="connsiteY1" fmla="*/ 1675565 h 4376766"/>
              <a:gd name="connsiteX2" fmla="*/ 4850786 w 8330275"/>
              <a:gd name="connsiteY2" fmla="*/ 180697 h 4376766"/>
              <a:gd name="connsiteX3" fmla="*/ 6823934 w 8330275"/>
              <a:gd name="connsiteY3" fmla="*/ 26135 h 4376766"/>
              <a:gd name="connsiteX4" fmla="*/ 8255713 w 8330275"/>
              <a:gd name="connsiteY4" fmla="*/ 52740 h 4376766"/>
              <a:gd name="connsiteX5" fmla="*/ 8330275 w 8330275"/>
              <a:gd name="connsiteY5" fmla="*/ 4376766 h 4376766"/>
              <a:gd name="connsiteX0" fmla="*/ 0 w 8255832"/>
              <a:gd name="connsiteY0" fmla="*/ 4116517 h 4376766"/>
              <a:gd name="connsiteX1" fmla="*/ 2553939 w 8255832"/>
              <a:gd name="connsiteY1" fmla="*/ 1675565 h 4376766"/>
              <a:gd name="connsiteX2" fmla="*/ 4850786 w 8255832"/>
              <a:gd name="connsiteY2" fmla="*/ 180697 h 4376766"/>
              <a:gd name="connsiteX3" fmla="*/ 6823934 w 8255832"/>
              <a:gd name="connsiteY3" fmla="*/ 26135 h 4376766"/>
              <a:gd name="connsiteX4" fmla="*/ 8255713 w 8255832"/>
              <a:gd name="connsiteY4" fmla="*/ 52740 h 4376766"/>
              <a:gd name="connsiteX5" fmla="*/ 8190091 w 8255832"/>
              <a:gd name="connsiteY5" fmla="*/ 4376766 h 4376766"/>
              <a:gd name="connsiteX0" fmla="*/ 0 w 8255802"/>
              <a:gd name="connsiteY0" fmla="*/ 4116517 h 4376766"/>
              <a:gd name="connsiteX1" fmla="*/ 2553939 w 8255802"/>
              <a:gd name="connsiteY1" fmla="*/ 1675565 h 4376766"/>
              <a:gd name="connsiteX2" fmla="*/ 4850786 w 8255802"/>
              <a:gd name="connsiteY2" fmla="*/ 180697 h 4376766"/>
              <a:gd name="connsiteX3" fmla="*/ 6823934 w 8255802"/>
              <a:gd name="connsiteY3" fmla="*/ 26135 h 4376766"/>
              <a:gd name="connsiteX4" fmla="*/ 8255713 w 8255802"/>
              <a:gd name="connsiteY4" fmla="*/ 52740 h 4376766"/>
              <a:gd name="connsiteX5" fmla="*/ 8190091 w 8255802"/>
              <a:gd name="connsiteY5" fmla="*/ 4376766 h 4376766"/>
              <a:gd name="connsiteX0" fmla="*/ 0 w 8256231"/>
              <a:gd name="connsiteY0" fmla="*/ 4116517 h 4376766"/>
              <a:gd name="connsiteX1" fmla="*/ 2553939 w 8256231"/>
              <a:gd name="connsiteY1" fmla="*/ 1675565 h 4376766"/>
              <a:gd name="connsiteX2" fmla="*/ 4850786 w 8256231"/>
              <a:gd name="connsiteY2" fmla="*/ 180697 h 4376766"/>
              <a:gd name="connsiteX3" fmla="*/ 6823934 w 8256231"/>
              <a:gd name="connsiteY3" fmla="*/ 26135 h 4376766"/>
              <a:gd name="connsiteX4" fmla="*/ 8255713 w 8256231"/>
              <a:gd name="connsiteY4" fmla="*/ 52740 h 4376766"/>
              <a:gd name="connsiteX5" fmla="*/ 8190091 w 8256231"/>
              <a:gd name="connsiteY5" fmla="*/ 4376766 h 4376766"/>
              <a:gd name="connsiteX0" fmla="*/ 0 w 8259761"/>
              <a:gd name="connsiteY0" fmla="*/ 4116517 h 4376766"/>
              <a:gd name="connsiteX1" fmla="*/ 2553939 w 8259761"/>
              <a:gd name="connsiteY1" fmla="*/ 1675565 h 4376766"/>
              <a:gd name="connsiteX2" fmla="*/ 4850786 w 8259761"/>
              <a:gd name="connsiteY2" fmla="*/ 180697 h 4376766"/>
              <a:gd name="connsiteX3" fmla="*/ 6823934 w 8259761"/>
              <a:gd name="connsiteY3" fmla="*/ 26135 h 4376766"/>
              <a:gd name="connsiteX4" fmla="*/ 8255713 w 8259761"/>
              <a:gd name="connsiteY4" fmla="*/ 52740 h 4376766"/>
              <a:gd name="connsiteX5" fmla="*/ 8190091 w 8259761"/>
              <a:gd name="connsiteY5" fmla="*/ 4376766 h 4376766"/>
              <a:gd name="connsiteX0" fmla="*/ 0 w 8255927"/>
              <a:gd name="connsiteY0" fmla="*/ 4116517 h 4376766"/>
              <a:gd name="connsiteX1" fmla="*/ 2553939 w 8255927"/>
              <a:gd name="connsiteY1" fmla="*/ 1675565 h 4376766"/>
              <a:gd name="connsiteX2" fmla="*/ 4850786 w 8255927"/>
              <a:gd name="connsiteY2" fmla="*/ 180697 h 4376766"/>
              <a:gd name="connsiteX3" fmla="*/ 6823934 w 8255927"/>
              <a:gd name="connsiteY3" fmla="*/ 26135 h 4376766"/>
              <a:gd name="connsiteX4" fmla="*/ 8255713 w 8255927"/>
              <a:gd name="connsiteY4" fmla="*/ 52740 h 4376766"/>
              <a:gd name="connsiteX5" fmla="*/ 8190091 w 8255927"/>
              <a:gd name="connsiteY5" fmla="*/ 4376766 h 4376766"/>
              <a:gd name="connsiteX0" fmla="*/ 0 w 8256231"/>
              <a:gd name="connsiteY0" fmla="*/ 4116517 h 4376766"/>
              <a:gd name="connsiteX1" fmla="*/ 2553939 w 8256231"/>
              <a:gd name="connsiteY1" fmla="*/ 1675565 h 4376766"/>
              <a:gd name="connsiteX2" fmla="*/ 4850786 w 8256231"/>
              <a:gd name="connsiteY2" fmla="*/ 180697 h 4376766"/>
              <a:gd name="connsiteX3" fmla="*/ 6823934 w 8256231"/>
              <a:gd name="connsiteY3" fmla="*/ 26135 h 4376766"/>
              <a:gd name="connsiteX4" fmla="*/ 8255713 w 8256231"/>
              <a:gd name="connsiteY4" fmla="*/ 52740 h 4376766"/>
              <a:gd name="connsiteX5" fmla="*/ 8190091 w 8256231"/>
              <a:gd name="connsiteY5" fmla="*/ 4376766 h 4376766"/>
              <a:gd name="connsiteX0" fmla="*/ 0 w 8255965"/>
              <a:gd name="connsiteY0" fmla="*/ 4116517 h 4376766"/>
              <a:gd name="connsiteX1" fmla="*/ 2553939 w 8255965"/>
              <a:gd name="connsiteY1" fmla="*/ 1675565 h 4376766"/>
              <a:gd name="connsiteX2" fmla="*/ 4850786 w 8255965"/>
              <a:gd name="connsiteY2" fmla="*/ 180697 h 4376766"/>
              <a:gd name="connsiteX3" fmla="*/ 6823934 w 8255965"/>
              <a:gd name="connsiteY3" fmla="*/ 26135 h 4376766"/>
              <a:gd name="connsiteX4" fmla="*/ 8255713 w 8255965"/>
              <a:gd name="connsiteY4" fmla="*/ 52740 h 4376766"/>
              <a:gd name="connsiteX5" fmla="*/ 8190091 w 8255965"/>
              <a:gd name="connsiteY5" fmla="*/ 4376766 h 4376766"/>
              <a:gd name="connsiteX0" fmla="*/ 0 w 8266238"/>
              <a:gd name="connsiteY0" fmla="*/ 4116517 h 4116518"/>
              <a:gd name="connsiteX1" fmla="*/ 2553939 w 8266238"/>
              <a:gd name="connsiteY1" fmla="*/ 1675565 h 4116518"/>
              <a:gd name="connsiteX2" fmla="*/ 4850786 w 8266238"/>
              <a:gd name="connsiteY2" fmla="*/ 180697 h 4116518"/>
              <a:gd name="connsiteX3" fmla="*/ 6823934 w 8266238"/>
              <a:gd name="connsiteY3" fmla="*/ 26135 h 4116518"/>
              <a:gd name="connsiteX4" fmla="*/ 8255713 w 8266238"/>
              <a:gd name="connsiteY4" fmla="*/ 52740 h 4116518"/>
              <a:gd name="connsiteX5" fmla="*/ 8256998 w 8266238"/>
              <a:gd name="connsiteY5" fmla="*/ 4060280 h 4116518"/>
              <a:gd name="connsiteX0" fmla="*/ 0 w 8257442"/>
              <a:gd name="connsiteY0" fmla="*/ 4116517 h 4139401"/>
              <a:gd name="connsiteX1" fmla="*/ 2553939 w 8257442"/>
              <a:gd name="connsiteY1" fmla="*/ 1675565 h 4139401"/>
              <a:gd name="connsiteX2" fmla="*/ 4850786 w 8257442"/>
              <a:gd name="connsiteY2" fmla="*/ 180697 h 4139401"/>
              <a:gd name="connsiteX3" fmla="*/ 6823934 w 8257442"/>
              <a:gd name="connsiteY3" fmla="*/ 26135 h 4139401"/>
              <a:gd name="connsiteX4" fmla="*/ 8255713 w 8257442"/>
              <a:gd name="connsiteY4" fmla="*/ 52740 h 4139401"/>
              <a:gd name="connsiteX5" fmla="*/ 8237882 w 8257442"/>
              <a:gd name="connsiteY5" fmla="*/ 4139401 h 4139401"/>
              <a:gd name="connsiteX0" fmla="*/ 0 w 8257442"/>
              <a:gd name="connsiteY0" fmla="*/ 4116517 h 4139401"/>
              <a:gd name="connsiteX1" fmla="*/ 2553939 w 8257442"/>
              <a:gd name="connsiteY1" fmla="*/ 1675565 h 4139401"/>
              <a:gd name="connsiteX2" fmla="*/ 4850786 w 8257442"/>
              <a:gd name="connsiteY2" fmla="*/ 180697 h 4139401"/>
              <a:gd name="connsiteX3" fmla="*/ 6823934 w 8257442"/>
              <a:gd name="connsiteY3" fmla="*/ 26135 h 4139401"/>
              <a:gd name="connsiteX4" fmla="*/ 8255713 w 8257442"/>
              <a:gd name="connsiteY4" fmla="*/ 52740 h 4139401"/>
              <a:gd name="connsiteX5" fmla="*/ 8237882 w 8257442"/>
              <a:gd name="connsiteY5" fmla="*/ 4139401 h 413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7442" h="4139401">
                <a:moveTo>
                  <a:pt x="0" y="4116517"/>
                </a:moveTo>
                <a:cubicBezTo>
                  <a:pt x="325271" y="3629747"/>
                  <a:pt x="1745475" y="2331535"/>
                  <a:pt x="2553939" y="1675565"/>
                </a:cubicBezTo>
                <a:cubicBezTo>
                  <a:pt x="3362403" y="1019595"/>
                  <a:pt x="4139120" y="455602"/>
                  <a:pt x="4850786" y="180697"/>
                </a:cubicBezTo>
                <a:cubicBezTo>
                  <a:pt x="5562452" y="-94208"/>
                  <a:pt x="6320166" y="26361"/>
                  <a:pt x="6823934" y="26135"/>
                </a:cubicBezTo>
                <a:cubicBezTo>
                  <a:pt x="7391822" y="25880"/>
                  <a:pt x="7741706" y="38673"/>
                  <a:pt x="8255713" y="52740"/>
                </a:cubicBezTo>
                <a:cubicBezTo>
                  <a:pt x="8259961" y="784176"/>
                  <a:pt x="8257236" y="2432823"/>
                  <a:pt x="8237882" y="4139401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67065" y="1801047"/>
            <a:ext cx="0" cy="3996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5275577" y="2661068"/>
            <a:ext cx="576064" cy="61479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67065" y="5848225"/>
            <a:ext cx="8208912" cy="4610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FangSong" pitchFamily="49" charset="-122"/>
                <a:ea typeface="FangSong" pitchFamily="49" charset="-122"/>
              </a:rPr>
              <a:t>TIME</a:t>
            </a:r>
          </a:p>
        </p:txBody>
      </p:sp>
      <p:sp>
        <p:nvSpPr>
          <p:cNvPr id="11" name="자유형 10"/>
          <p:cNvSpPr/>
          <p:nvPr/>
        </p:nvSpPr>
        <p:spPr>
          <a:xfrm rot="1070425">
            <a:off x="4940061" y="2641335"/>
            <a:ext cx="354071" cy="150146"/>
          </a:xfrm>
          <a:custGeom>
            <a:avLst/>
            <a:gdLst>
              <a:gd name="connsiteX0" fmla="*/ 356730 w 356730"/>
              <a:gd name="connsiteY0" fmla="*/ 21754 h 131913"/>
              <a:gd name="connsiteX1" fmla="*/ 42832 w 356730"/>
              <a:gd name="connsiteY1" fmla="*/ 8106 h 131913"/>
              <a:gd name="connsiteX2" fmla="*/ 29184 w 356730"/>
              <a:gd name="connsiteY2" fmla="*/ 130936 h 131913"/>
              <a:gd name="connsiteX3" fmla="*/ 288491 w 356730"/>
              <a:gd name="connsiteY3" fmla="*/ 62697 h 131913"/>
              <a:gd name="connsiteX0" fmla="*/ 354071 w 354071"/>
              <a:gd name="connsiteY0" fmla="*/ 21754 h 130968"/>
              <a:gd name="connsiteX1" fmla="*/ 40173 w 354071"/>
              <a:gd name="connsiteY1" fmla="*/ 8106 h 130968"/>
              <a:gd name="connsiteX2" fmla="*/ 26525 w 354071"/>
              <a:gd name="connsiteY2" fmla="*/ 130936 h 130968"/>
              <a:gd name="connsiteX3" fmla="*/ 245395 w 354071"/>
              <a:gd name="connsiteY3" fmla="*/ 20138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071" h="130968">
                <a:moveTo>
                  <a:pt x="354071" y="21754"/>
                </a:moveTo>
                <a:cubicBezTo>
                  <a:pt x="224417" y="5831"/>
                  <a:pt x="94764" y="-10091"/>
                  <a:pt x="40173" y="8106"/>
                </a:cubicBezTo>
                <a:cubicBezTo>
                  <a:pt x="-14418" y="26303"/>
                  <a:pt x="-7679" y="128931"/>
                  <a:pt x="26525" y="130936"/>
                </a:cubicBezTo>
                <a:cubicBezTo>
                  <a:pt x="60729" y="132941"/>
                  <a:pt x="195353" y="40610"/>
                  <a:pt x="245395" y="20138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 rot="3638814">
            <a:off x="5146177" y="2404749"/>
            <a:ext cx="380714" cy="141703"/>
          </a:xfrm>
          <a:custGeom>
            <a:avLst/>
            <a:gdLst>
              <a:gd name="connsiteX0" fmla="*/ 356730 w 356730"/>
              <a:gd name="connsiteY0" fmla="*/ 21754 h 131913"/>
              <a:gd name="connsiteX1" fmla="*/ 42832 w 356730"/>
              <a:gd name="connsiteY1" fmla="*/ 8106 h 131913"/>
              <a:gd name="connsiteX2" fmla="*/ 29184 w 356730"/>
              <a:gd name="connsiteY2" fmla="*/ 130936 h 131913"/>
              <a:gd name="connsiteX3" fmla="*/ 288491 w 356730"/>
              <a:gd name="connsiteY3" fmla="*/ 62697 h 13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730" h="131913">
                <a:moveTo>
                  <a:pt x="356730" y="21754"/>
                </a:moveTo>
                <a:cubicBezTo>
                  <a:pt x="227076" y="5831"/>
                  <a:pt x="97423" y="-10091"/>
                  <a:pt x="42832" y="8106"/>
                </a:cubicBezTo>
                <a:cubicBezTo>
                  <a:pt x="-11759" y="26303"/>
                  <a:pt x="-11759" y="121838"/>
                  <a:pt x="29184" y="130936"/>
                </a:cubicBezTo>
                <a:cubicBezTo>
                  <a:pt x="70127" y="140034"/>
                  <a:pt x="238449" y="83169"/>
                  <a:pt x="288491" y="62697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 rot="1070425">
            <a:off x="4720266" y="2383500"/>
            <a:ext cx="357753" cy="151391"/>
          </a:xfrm>
          <a:custGeom>
            <a:avLst/>
            <a:gdLst>
              <a:gd name="connsiteX0" fmla="*/ 356730 w 356730"/>
              <a:gd name="connsiteY0" fmla="*/ 21754 h 131913"/>
              <a:gd name="connsiteX1" fmla="*/ 42832 w 356730"/>
              <a:gd name="connsiteY1" fmla="*/ 8106 h 131913"/>
              <a:gd name="connsiteX2" fmla="*/ 29184 w 356730"/>
              <a:gd name="connsiteY2" fmla="*/ 130936 h 131913"/>
              <a:gd name="connsiteX3" fmla="*/ 288491 w 356730"/>
              <a:gd name="connsiteY3" fmla="*/ 62697 h 131913"/>
              <a:gd name="connsiteX0" fmla="*/ 354071 w 354071"/>
              <a:gd name="connsiteY0" fmla="*/ 21754 h 130968"/>
              <a:gd name="connsiteX1" fmla="*/ 40173 w 354071"/>
              <a:gd name="connsiteY1" fmla="*/ 8106 h 130968"/>
              <a:gd name="connsiteX2" fmla="*/ 26525 w 354071"/>
              <a:gd name="connsiteY2" fmla="*/ 130936 h 130968"/>
              <a:gd name="connsiteX3" fmla="*/ 245395 w 354071"/>
              <a:gd name="connsiteY3" fmla="*/ 20138 h 130968"/>
              <a:gd name="connsiteX0" fmla="*/ 357753 w 357753"/>
              <a:gd name="connsiteY0" fmla="*/ 21754 h 132053"/>
              <a:gd name="connsiteX1" fmla="*/ 43855 w 357753"/>
              <a:gd name="connsiteY1" fmla="*/ 8106 h 132053"/>
              <a:gd name="connsiteX2" fmla="*/ 30207 w 357753"/>
              <a:gd name="connsiteY2" fmla="*/ 130936 h 132053"/>
              <a:gd name="connsiteX3" fmla="*/ 304799 w 357753"/>
              <a:gd name="connsiteY3" fmla="*/ 65542 h 13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753" h="132053">
                <a:moveTo>
                  <a:pt x="357753" y="21754"/>
                </a:moveTo>
                <a:cubicBezTo>
                  <a:pt x="228099" y="5831"/>
                  <a:pt x="98446" y="-10091"/>
                  <a:pt x="43855" y="8106"/>
                </a:cubicBezTo>
                <a:cubicBezTo>
                  <a:pt x="-10736" y="26303"/>
                  <a:pt x="-13284" y="121363"/>
                  <a:pt x="30207" y="130936"/>
                </a:cubicBezTo>
                <a:cubicBezTo>
                  <a:pt x="73698" y="140509"/>
                  <a:pt x="254757" y="86014"/>
                  <a:pt x="304799" y="65542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8844" y="1277130"/>
            <a:ext cx="432048" cy="45710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FangSong" pitchFamily="49" charset="-122"/>
                <a:ea typeface="FangSong" pitchFamily="49" charset="-122"/>
              </a:rPr>
              <a:t>G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FangSong" pitchFamily="49" charset="-122"/>
                <a:ea typeface="FangSong" pitchFamily="49" charset="-122"/>
              </a:rPr>
              <a:t>R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FangSong" pitchFamily="49" charset="-122"/>
                <a:ea typeface="FangSong" pitchFamily="49" charset="-122"/>
              </a:rPr>
              <a:t>O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FangSong" pitchFamily="49" charset="-122"/>
                <a:ea typeface="FangSong" pitchFamily="49" charset="-122"/>
              </a:rPr>
              <a:t>W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FangSong" pitchFamily="49" charset="-122"/>
                <a:ea typeface="FangSong" pitchFamily="49" charset="-122"/>
              </a:rPr>
              <a:t>T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FangSong" pitchFamily="49" charset="-122"/>
                <a:ea typeface="FangSong" pitchFamily="49" charset="-122"/>
              </a:rPr>
              <a:t>H</a:t>
            </a:r>
          </a:p>
        </p:txBody>
      </p:sp>
      <p:sp>
        <p:nvSpPr>
          <p:cNvPr id="18" name="줄무늬가 있는 오른쪽 화살표 12"/>
          <p:cNvSpPr/>
          <p:nvPr/>
        </p:nvSpPr>
        <p:spPr>
          <a:xfrm rot="20150530">
            <a:off x="2142184" y="4469256"/>
            <a:ext cx="3393234" cy="685035"/>
          </a:xfrm>
          <a:custGeom>
            <a:avLst/>
            <a:gdLst>
              <a:gd name="connsiteX0" fmla="*/ 0 w 3171285"/>
              <a:gd name="connsiteY0" fmla="*/ 172949 h 720080"/>
              <a:gd name="connsiteX1" fmla="*/ 22503 w 3171285"/>
              <a:gd name="connsiteY1" fmla="*/ 172949 h 720080"/>
              <a:gd name="connsiteX2" fmla="*/ 22503 w 3171285"/>
              <a:gd name="connsiteY2" fmla="*/ 547131 h 720080"/>
              <a:gd name="connsiteX3" fmla="*/ 0 w 3171285"/>
              <a:gd name="connsiteY3" fmla="*/ 547131 h 720080"/>
              <a:gd name="connsiteX4" fmla="*/ 0 w 3171285"/>
              <a:gd name="connsiteY4" fmla="*/ 172949 h 720080"/>
              <a:gd name="connsiteX5" fmla="*/ 45005 w 3171285"/>
              <a:gd name="connsiteY5" fmla="*/ 172949 h 720080"/>
              <a:gd name="connsiteX6" fmla="*/ 90010 w 3171285"/>
              <a:gd name="connsiteY6" fmla="*/ 172949 h 720080"/>
              <a:gd name="connsiteX7" fmla="*/ 90010 w 3171285"/>
              <a:gd name="connsiteY7" fmla="*/ 547131 h 720080"/>
              <a:gd name="connsiteX8" fmla="*/ 45005 w 3171285"/>
              <a:gd name="connsiteY8" fmla="*/ 547131 h 720080"/>
              <a:gd name="connsiteX9" fmla="*/ 45005 w 3171285"/>
              <a:gd name="connsiteY9" fmla="*/ 172949 h 720080"/>
              <a:gd name="connsiteX10" fmla="*/ 112513 w 3171285"/>
              <a:gd name="connsiteY10" fmla="*/ 172949 h 720080"/>
              <a:gd name="connsiteX11" fmla="*/ 2811245 w 3171285"/>
              <a:gd name="connsiteY11" fmla="*/ 172949 h 720080"/>
              <a:gd name="connsiteX12" fmla="*/ 2811245 w 3171285"/>
              <a:gd name="connsiteY12" fmla="*/ 0 h 720080"/>
              <a:gd name="connsiteX13" fmla="*/ 3171285 w 3171285"/>
              <a:gd name="connsiteY13" fmla="*/ 360040 h 720080"/>
              <a:gd name="connsiteX14" fmla="*/ 2811245 w 3171285"/>
              <a:gd name="connsiteY14" fmla="*/ 720080 h 720080"/>
              <a:gd name="connsiteX15" fmla="*/ 2811245 w 3171285"/>
              <a:gd name="connsiteY15" fmla="*/ 547131 h 720080"/>
              <a:gd name="connsiteX16" fmla="*/ 112513 w 3171285"/>
              <a:gd name="connsiteY16" fmla="*/ 547131 h 720080"/>
              <a:gd name="connsiteX17" fmla="*/ 112513 w 3171285"/>
              <a:gd name="connsiteY17" fmla="*/ 172949 h 720080"/>
              <a:gd name="connsiteX0" fmla="*/ 0 w 3171285"/>
              <a:gd name="connsiteY0" fmla="*/ 172949 h 720080"/>
              <a:gd name="connsiteX1" fmla="*/ 22503 w 3171285"/>
              <a:gd name="connsiteY1" fmla="*/ 172949 h 720080"/>
              <a:gd name="connsiteX2" fmla="*/ 22503 w 3171285"/>
              <a:gd name="connsiteY2" fmla="*/ 547131 h 720080"/>
              <a:gd name="connsiteX3" fmla="*/ 0 w 3171285"/>
              <a:gd name="connsiteY3" fmla="*/ 547131 h 720080"/>
              <a:gd name="connsiteX4" fmla="*/ 0 w 3171285"/>
              <a:gd name="connsiteY4" fmla="*/ 172949 h 720080"/>
              <a:gd name="connsiteX5" fmla="*/ 45005 w 3171285"/>
              <a:gd name="connsiteY5" fmla="*/ 172949 h 720080"/>
              <a:gd name="connsiteX6" fmla="*/ 90010 w 3171285"/>
              <a:gd name="connsiteY6" fmla="*/ 172949 h 720080"/>
              <a:gd name="connsiteX7" fmla="*/ 90010 w 3171285"/>
              <a:gd name="connsiteY7" fmla="*/ 547131 h 720080"/>
              <a:gd name="connsiteX8" fmla="*/ 45005 w 3171285"/>
              <a:gd name="connsiteY8" fmla="*/ 547131 h 720080"/>
              <a:gd name="connsiteX9" fmla="*/ 45005 w 3171285"/>
              <a:gd name="connsiteY9" fmla="*/ 172949 h 720080"/>
              <a:gd name="connsiteX10" fmla="*/ 510928 w 3171285"/>
              <a:gd name="connsiteY10" fmla="*/ 184623 h 720080"/>
              <a:gd name="connsiteX11" fmla="*/ 2811245 w 3171285"/>
              <a:gd name="connsiteY11" fmla="*/ 172949 h 720080"/>
              <a:gd name="connsiteX12" fmla="*/ 2811245 w 3171285"/>
              <a:gd name="connsiteY12" fmla="*/ 0 h 720080"/>
              <a:gd name="connsiteX13" fmla="*/ 3171285 w 3171285"/>
              <a:gd name="connsiteY13" fmla="*/ 360040 h 720080"/>
              <a:gd name="connsiteX14" fmla="*/ 2811245 w 3171285"/>
              <a:gd name="connsiteY14" fmla="*/ 720080 h 720080"/>
              <a:gd name="connsiteX15" fmla="*/ 2811245 w 3171285"/>
              <a:gd name="connsiteY15" fmla="*/ 547131 h 720080"/>
              <a:gd name="connsiteX16" fmla="*/ 112513 w 3171285"/>
              <a:gd name="connsiteY16" fmla="*/ 547131 h 720080"/>
              <a:gd name="connsiteX17" fmla="*/ 510928 w 3171285"/>
              <a:gd name="connsiteY17" fmla="*/ 184623 h 720080"/>
              <a:gd name="connsiteX0" fmla="*/ 0 w 3171285"/>
              <a:gd name="connsiteY0" fmla="*/ 172949 h 547131"/>
              <a:gd name="connsiteX1" fmla="*/ 22503 w 3171285"/>
              <a:gd name="connsiteY1" fmla="*/ 172949 h 547131"/>
              <a:gd name="connsiteX2" fmla="*/ 22503 w 3171285"/>
              <a:gd name="connsiteY2" fmla="*/ 547131 h 547131"/>
              <a:gd name="connsiteX3" fmla="*/ 0 w 3171285"/>
              <a:gd name="connsiteY3" fmla="*/ 547131 h 547131"/>
              <a:gd name="connsiteX4" fmla="*/ 0 w 3171285"/>
              <a:gd name="connsiteY4" fmla="*/ 172949 h 547131"/>
              <a:gd name="connsiteX5" fmla="*/ 45005 w 3171285"/>
              <a:gd name="connsiteY5" fmla="*/ 172949 h 547131"/>
              <a:gd name="connsiteX6" fmla="*/ 90010 w 3171285"/>
              <a:gd name="connsiteY6" fmla="*/ 172949 h 547131"/>
              <a:gd name="connsiteX7" fmla="*/ 90010 w 3171285"/>
              <a:gd name="connsiteY7" fmla="*/ 547131 h 547131"/>
              <a:gd name="connsiteX8" fmla="*/ 45005 w 3171285"/>
              <a:gd name="connsiteY8" fmla="*/ 547131 h 547131"/>
              <a:gd name="connsiteX9" fmla="*/ 45005 w 3171285"/>
              <a:gd name="connsiteY9" fmla="*/ 172949 h 547131"/>
              <a:gd name="connsiteX10" fmla="*/ 510928 w 3171285"/>
              <a:gd name="connsiteY10" fmla="*/ 184623 h 547131"/>
              <a:gd name="connsiteX11" fmla="*/ 2811245 w 3171285"/>
              <a:gd name="connsiteY11" fmla="*/ 172949 h 547131"/>
              <a:gd name="connsiteX12" fmla="*/ 2811245 w 3171285"/>
              <a:gd name="connsiteY12" fmla="*/ 0 h 547131"/>
              <a:gd name="connsiteX13" fmla="*/ 3171285 w 3171285"/>
              <a:gd name="connsiteY13" fmla="*/ 360040 h 547131"/>
              <a:gd name="connsiteX14" fmla="*/ 2996309 w 3171285"/>
              <a:gd name="connsiteY14" fmla="*/ 524707 h 547131"/>
              <a:gd name="connsiteX15" fmla="*/ 2811245 w 3171285"/>
              <a:gd name="connsiteY15" fmla="*/ 547131 h 547131"/>
              <a:gd name="connsiteX16" fmla="*/ 112513 w 3171285"/>
              <a:gd name="connsiteY16" fmla="*/ 547131 h 547131"/>
              <a:gd name="connsiteX17" fmla="*/ 510928 w 3171285"/>
              <a:gd name="connsiteY17" fmla="*/ 184623 h 547131"/>
              <a:gd name="connsiteX0" fmla="*/ 0 w 3312724"/>
              <a:gd name="connsiteY0" fmla="*/ 172949 h 547131"/>
              <a:gd name="connsiteX1" fmla="*/ 22503 w 3312724"/>
              <a:gd name="connsiteY1" fmla="*/ 172949 h 547131"/>
              <a:gd name="connsiteX2" fmla="*/ 22503 w 3312724"/>
              <a:gd name="connsiteY2" fmla="*/ 547131 h 547131"/>
              <a:gd name="connsiteX3" fmla="*/ 0 w 3312724"/>
              <a:gd name="connsiteY3" fmla="*/ 547131 h 547131"/>
              <a:gd name="connsiteX4" fmla="*/ 0 w 3312724"/>
              <a:gd name="connsiteY4" fmla="*/ 172949 h 547131"/>
              <a:gd name="connsiteX5" fmla="*/ 45005 w 3312724"/>
              <a:gd name="connsiteY5" fmla="*/ 172949 h 547131"/>
              <a:gd name="connsiteX6" fmla="*/ 90010 w 3312724"/>
              <a:gd name="connsiteY6" fmla="*/ 172949 h 547131"/>
              <a:gd name="connsiteX7" fmla="*/ 90010 w 3312724"/>
              <a:gd name="connsiteY7" fmla="*/ 547131 h 547131"/>
              <a:gd name="connsiteX8" fmla="*/ 45005 w 3312724"/>
              <a:gd name="connsiteY8" fmla="*/ 547131 h 547131"/>
              <a:gd name="connsiteX9" fmla="*/ 45005 w 3312724"/>
              <a:gd name="connsiteY9" fmla="*/ 172949 h 547131"/>
              <a:gd name="connsiteX10" fmla="*/ 510928 w 3312724"/>
              <a:gd name="connsiteY10" fmla="*/ 184623 h 547131"/>
              <a:gd name="connsiteX11" fmla="*/ 2811245 w 3312724"/>
              <a:gd name="connsiteY11" fmla="*/ 172949 h 547131"/>
              <a:gd name="connsiteX12" fmla="*/ 2811245 w 3312724"/>
              <a:gd name="connsiteY12" fmla="*/ 0 h 547131"/>
              <a:gd name="connsiteX13" fmla="*/ 3312724 w 3312724"/>
              <a:gd name="connsiteY13" fmla="*/ 479156 h 547131"/>
              <a:gd name="connsiteX14" fmla="*/ 2996309 w 3312724"/>
              <a:gd name="connsiteY14" fmla="*/ 524707 h 547131"/>
              <a:gd name="connsiteX15" fmla="*/ 2811245 w 3312724"/>
              <a:gd name="connsiteY15" fmla="*/ 547131 h 547131"/>
              <a:gd name="connsiteX16" fmla="*/ 112513 w 3312724"/>
              <a:gd name="connsiteY16" fmla="*/ 547131 h 547131"/>
              <a:gd name="connsiteX17" fmla="*/ 510928 w 3312724"/>
              <a:gd name="connsiteY17" fmla="*/ 184623 h 547131"/>
              <a:gd name="connsiteX0" fmla="*/ 0 w 3312724"/>
              <a:gd name="connsiteY0" fmla="*/ 172949 h 547131"/>
              <a:gd name="connsiteX1" fmla="*/ 22503 w 3312724"/>
              <a:gd name="connsiteY1" fmla="*/ 172949 h 547131"/>
              <a:gd name="connsiteX2" fmla="*/ 22503 w 3312724"/>
              <a:gd name="connsiteY2" fmla="*/ 547131 h 547131"/>
              <a:gd name="connsiteX3" fmla="*/ 0 w 3312724"/>
              <a:gd name="connsiteY3" fmla="*/ 547131 h 547131"/>
              <a:gd name="connsiteX4" fmla="*/ 0 w 3312724"/>
              <a:gd name="connsiteY4" fmla="*/ 172949 h 547131"/>
              <a:gd name="connsiteX5" fmla="*/ 45005 w 3312724"/>
              <a:gd name="connsiteY5" fmla="*/ 172949 h 547131"/>
              <a:gd name="connsiteX6" fmla="*/ 443322 w 3312724"/>
              <a:gd name="connsiteY6" fmla="*/ 179435 h 547131"/>
              <a:gd name="connsiteX7" fmla="*/ 90010 w 3312724"/>
              <a:gd name="connsiteY7" fmla="*/ 547131 h 547131"/>
              <a:gd name="connsiteX8" fmla="*/ 45005 w 3312724"/>
              <a:gd name="connsiteY8" fmla="*/ 547131 h 547131"/>
              <a:gd name="connsiteX9" fmla="*/ 45005 w 3312724"/>
              <a:gd name="connsiteY9" fmla="*/ 172949 h 547131"/>
              <a:gd name="connsiteX10" fmla="*/ 510928 w 3312724"/>
              <a:gd name="connsiteY10" fmla="*/ 184623 h 547131"/>
              <a:gd name="connsiteX11" fmla="*/ 2811245 w 3312724"/>
              <a:gd name="connsiteY11" fmla="*/ 172949 h 547131"/>
              <a:gd name="connsiteX12" fmla="*/ 2811245 w 3312724"/>
              <a:gd name="connsiteY12" fmla="*/ 0 h 547131"/>
              <a:gd name="connsiteX13" fmla="*/ 3312724 w 3312724"/>
              <a:gd name="connsiteY13" fmla="*/ 479156 h 547131"/>
              <a:gd name="connsiteX14" fmla="*/ 2996309 w 3312724"/>
              <a:gd name="connsiteY14" fmla="*/ 524707 h 547131"/>
              <a:gd name="connsiteX15" fmla="*/ 2811245 w 3312724"/>
              <a:gd name="connsiteY15" fmla="*/ 547131 h 547131"/>
              <a:gd name="connsiteX16" fmla="*/ 112513 w 3312724"/>
              <a:gd name="connsiteY16" fmla="*/ 547131 h 547131"/>
              <a:gd name="connsiteX17" fmla="*/ 510928 w 3312724"/>
              <a:gd name="connsiteY17" fmla="*/ 184623 h 547131"/>
              <a:gd name="connsiteX0" fmla="*/ 0 w 3312724"/>
              <a:gd name="connsiteY0" fmla="*/ 172949 h 547131"/>
              <a:gd name="connsiteX1" fmla="*/ 22503 w 3312724"/>
              <a:gd name="connsiteY1" fmla="*/ 172949 h 547131"/>
              <a:gd name="connsiteX2" fmla="*/ 22503 w 3312724"/>
              <a:gd name="connsiteY2" fmla="*/ 547131 h 547131"/>
              <a:gd name="connsiteX3" fmla="*/ 0 w 3312724"/>
              <a:gd name="connsiteY3" fmla="*/ 547131 h 547131"/>
              <a:gd name="connsiteX4" fmla="*/ 0 w 3312724"/>
              <a:gd name="connsiteY4" fmla="*/ 172949 h 547131"/>
              <a:gd name="connsiteX5" fmla="*/ 364911 w 3312724"/>
              <a:gd name="connsiteY5" fmla="*/ 169199 h 547131"/>
              <a:gd name="connsiteX6" fmla="*/ 443322 w 3312724"/>
              <a:gd name="connsiteY6" fmla="*/ 179435 h 547131"/>
              <a:gd name="connsiteX7" fmla="*/ 90010 w 3312724"/>
              <a:gd name="connsiteY7" fmla="*/ 547131 h 547131"/>
              <a:gd name="connsiteX8" fmla="*/ 45005 w 3312724"/>
              <a:gd name="connsiteY8" fmla="*/ 547131 h 547131"/>
              <a:gd name="connsiteX9" fmla="*/ 364911 w 3312724"/>
              <a:gd name="connsiteY9" fmla="*/ 169199 h 547131"/>
              <a:gd name="connsiteX10" fmla="*/ 510928 w 3312724"/>
              <a:gd name="connsiteY10" fmla="*/ 184623 h 547131"/>
              <a:gd name="connsiteX11" fmla="*/ 2811245 w 3312724"/>
              <a:gd name="connsiteY11" fmla="*/ 172949 h 547131"/>
              <a:gd name="connsiteX12" fmla="*/ 2811245 w 3312724"/>
              <a:gd name="connsiteY12" fmla="*/ 0 h 547131"/>
              <a:gd name="connsiteX13" fmla="*/ 3312724 w 3312724"/>
              <a:gd name="connsiteY13" fmla="*/ 479156 h 547131"/>
              <a:gd name="connsiteX14" fmla="*/ 2996309 w 3312724"/>
              <a:gd name="connsiteY14" fmla="*/ 524707 h 547131"/>
              <a:gd name="connsiteX15" fmla="*/ 2811245 w 3312724"/>
              <a:gd name="connsiteY15" fmla="*/ 547131 h 547131"/>
              <a:gd name="connsiteX16" fmla="*/ 112513 w 3312724"/>
              <a:gd name="connsiteY16" fmla="*/ 547131 h 547131"/>
              <a:gd name="connsiteX17" fmla="*/ 510928 w 3312724"/>
              <a:gd name="connsiteY17" fmla="*/ 184623 h 547131"/>
              <a:gd name="connsiteX0" fmla="*/ 0 w 3312724"/>
              <a:gd name="connsiteY0" fmla="*/ 172949 h 547131"/>
              <a:gd name="connsiteX1" fmla="*/ 281179 w 3312724"/>
              <a:gd name="connsiteY1" fmla="*/ 189232 h 547131"/>
              <a:gd name="connsiteX2" fmla="*/ 22503 w 3312724"/>
              <a:gd name="connsiteY2" fmla="*/ 547131 h 547131"/>
              <a:gd name="connsiteX3" fmla="*/ 0 w 3312724"/>
              <a:gd name="connsiteY3" fmla="*/ 547131 h 547131"/>
              <a:gd name="connsiteX4" fmla="*/ 0 w 3312724"/>
              <a:gd name="connsiteY4" fmla="*/ 172949 h 547131"/>
              <a:gd name="connsiteX5" fmla="*/ 364911 w 3312724"/>
              <a:gd name="connsiteY5" fmla="*/ 169199 h 547131"/>
              <a:gd name="connsiteX6" fmla="*/ 443322 w 3312724"/>
              <a:gd name="connsiteY6" fmla="*/ 179435 h 547131"/>
              <a:gd name="connsiteX7" fmla="*/ 90010 w 3312724"/>
              <a:gd name="connsiteY7" fmla="*/ 547131 h 547131"/>
              <a:gd name="connsiteX8" fmla="*/ 45005 w 3312724"/>
              <a:gd name="connsiteY8" fmla="*/ 547131 h 547131"/>
              <a:gd name="connsiteX9" fmla="*/ 364911 w 3312724"/>
              <a:gd name="connsiteY9" fmla="*/ 169199 h 547131"/>
              <a:gd name="connsiteX10" fmla="*/ 510928 w 3312724"/>
              <a:gd name="connsiteY10" fmla="*/ 184623 h 547131"/>
              <a:gd name="connsiteX11" fmla="*/ 2811245 w 3312724"/>
              <a:gd name="connsiteY11" fmla="*/ 172949 h 547131"/>
              <a:gd name="connsiteX12" fmla="*/ 2811245 w 3312724"/>
              <a:gd name="connsiteY12" fmla="*/ 0 h 547131"/>
              <a:gd name="connsiteX13" fmla="*/ 3312724 w 3312724"/>
              <a:gd name="connsiteY13" fmla="*/ 479156 h 547131"/>
              <a:gd name="connsiteX14" fmla="*/ 2996309 w 3312724"/>
              <a:gd name="connsiteY14" fmla="*/ 524707 h 547131"/>
              <a:gd name="connsiteX15" fmla="*/ 2811245 w 3312724"/>
              <a:gd name="connsiteY15" fmla="*/ 547131 h 547131"/>
              <a:gd name="connsiteX16" fmla="*/ 112513 w 3312724"/>
              <a:gd name="connsiteY16" fmla="*/ 547131 h 547131"/>
              <a:gd name="connsiteX17" fmla="*/ 510928 w 3312724"/>
              <a:gd name="connsiteY17" fmla="*/ 184623 h 547131"/>
              <a:gd name="connsiteX0" fmla="*/ 214220 w 3312724"/>
              <a:gd name="connsiteY0" fmla="*/ 193041 h 547131"/>
              <a:gd name="connsiteX1" fmla="*/ 281179 w 3312724"/>
              <a:gd name="connsiteY1" fmla="*/ 189232 h 547131"/>
              <a:gd name="connsiteX2" fmla="*/ 22503 w 3312724"/>
              <a:gd name="connsiteY2" fmla="*/ 547131 h 547131"/>
              <a:gd name="connsiteX3" fmla="*/ 0 w 3312724"/>
              <a:gd name="connsiteY3" fmla="*/ 547131 h 547131"/>
              <a:gd name="connsiteX4" fmla="*/ 214220 w 3312724"/>
              <a:gd name="connsiteY4" fmla="*/ 193041 h 547131"/>
              <a:gd name="connsiteX5" fmla="*/ 364911 w 3312724"/>
              <a:gd name="connsiteY5" fmla="*/ 169199 h 547131"/>
              <a:gd name="connsiteX6" fmla="*/ 443322 w 3312724"/>
              <a:gd name="connsiteY6" fmla="*/ 179435 h 547131"/>
              <a:gd name="connsiteX7" fmla="*/ 90010 w 3312724"/>
              <a:gd name="connsiteY7" fmla="*/ 547131 h 547131"/>
              <a:gd name="connsiteX8" fmla="*/ 45005 w 3312724"/>
              <a:gd name="connsiteY8" fmla="*/ 547131 h 547131"/>
              <a:gd name="connsiteX9" fmla="*/ 364911 w 3312724"/>
              <a:gd name="connsiteY9" fmla="*/ 169199 h 547131"/>
              <a:gd name="connsiteX10" fmla="*/ 510928 w 3312724"/>
              <a:gd name="connsiteY10" fmla="*/ 184623 h 547131"/>
              <a:gd name="connsiteX11" fmla="*/ 2811245 w 3312724"/>
              <a:gd name="connsiteY11" fmla="*/ 172949 h 547131"/>
              <a:gd name="connsiteX12" fmla="*/ 2811245 w 3312724"/>
              <a:gd name="connsiteY12" fmla="*/ 0 h 547131"/>
              <a:gd name="connsiteX13" fmla="*/ 3312724 w 3312724"/>
              <a:gd name="connsiteY13" fmla="*/ 479156 h 547131"/>
              <a:gd name="connsiteX14" fmla="*/ 2996309 w 3312724"/>
              <a:gd name="connsiteY14" fmla="*/ 524707 h 547131"/>
              <a:gd name="connsiteX15" fmla="*/ 2811245 w 3312724"/>
              <a:gd name="connsiteY15" fmla="*/ 547131 h 547131"/>
              <a:gd name="connsiteX16" fmla="*/ 112513 w 3312724"/>
              <a:gd name="connsiteY16" fmla="*/ 547131 h 547131"/>
              <a:gd name="connsiteX17" fmla="*/ 510928 w 3312724"/>
              <a:gd name="connsiteY17" fmla="*/ 184623 h 547131"/>
              <a:gd name="connsiteX0" fmla="*/ 214220 w 3312724"/>
              <a:gd name="connsiteY0" fmla="*/ 193041 h 549565"/>
              <a:gd name="connsiteX1" fmla="*/ 281179 w 3312724"/>
              <a:gd name="connsiteY1" fmla="*/ 189232 h 549565"/>
              <a:gd name="connsiteX2" fmla="*/ 22503 w 3312724"/>
              <a:gd name="connsiteY2" fmla="*/ 547131 h 549565"/>
              <a:gd name="connsiteX3" fmla="*/ 0 w 3312724"/>
              <a:gd name="connsiteY3" fmla="*/ 547131 h 549565"/>
              <a:gd name="connsiteX4" fmla="*/ 214220 w 3312724"/>
              <a:gd name="connsiteY4" fmla="*/ 193041 h 549565"/>
              <a:gd name="connsiteX5" fmla="*/ 364911 w 3312724"/>
              <a:gd name="connsiteY5" fmla="*/ 169199 h 549565"/>
              <a:gd name="connsiteX6" fmla="*/ 443322 w 3312724"/>
              <a:gd name="connsiteY6" fmla="*/ 179435 h 549565"/>
              <a:gd name="connsiteX7" fmla="*/ 90010 w 3312724"/>
              <a:gd name="connsiteY7" fmla="*/ 547131 h 549565"/>
              <a:gd name="connsiteX8" fmla="*/ 45005 w 3312724"/>
              <a:gd name="connsiteY8" fmla="*/ 547131 h 549565"/>
              <a:gd name="connsiteX9" fmla="*/ 364911 w 3312724"/>
              <a:gd name="connsiteY9" fmla="*/ 169199 h 549565"/>
              <a:gd name="connsiteX10" fmla="*/ 510928 w 3312724"/>
              <a:gd name="connsiteY10" fmla="*/ 184623 h 549565"/>
              <a:gd name="connsiteX11" fmla="*/ 2811245 w 3312724"/>
              <a:gd name="connsiteY11" fmla="*/ 172949 h 549565"/>
              <a:gd name="connsiteX12" fmla="*/ 2811245 w 3312724"/>
              <a:gd name="connsiteY12" fmla="*/ 0 h 549565"/>
              <a:gd name="connsiteX13" fmla="*/ 3312724 w 3312724"/>
              <a:gd name="connsiteY13" fmla="*/ 479156 h 549565"/>
              <a:gd name="connsiteX14" fmla="*/ 3037221 w 3312724"/>
              <a:gd name="connsiteY14" fmla="*/ 549565 h 549565"/>
              <a:gd name="connsiteX15" fmla="*/ 2811245 w 3312724"/>
              <a:gd name="connsiteY15" fmla="*/ 547131 h 549565"/>
              <a:gd name="connsiteX16" fmla="*/ 112513 w 3312724"/>
              <a:gd name="connsiteY16" fmla="*/ 547131 h 549565"/>
              <a:gd name="connsiteX17" fmla="*/ 510928 w 3312724"/>
              <a:gd name="connsiteY17" fmla="*/ 184623 h 549565"/>
              <a:gd name="connsiteX0" fmla="*/ 214220 w 3316862"/>
              <a:gd name="connsiteY0" fmla="*/ 193041 h 554112"/>
              <a:gd name="connsiteX1" fmla="*/ 281179 w 3316862"/>
              <a:gd name="connsiteY1" fmla="*/ 189232 h 554112"/>
              <a:gd name="connsiteX2" fmla="*/ 22503 w 3316862"/>
              <a:gd name="connsiteY2" fmla="*/ 547131 h 554112"/>
              <a:gd name="connsiteX3" fmla="*/ 0 w 3316862"/>
              <a:gd name="connsiteY3" fmla="*/ 547131 h 554112"/>
              <a:gd name="connsiteX4" fmla="*/ 214220 w 3316862"/>
              <a:gd name="connsiteY4" fmla="*/ 193041 h 554112"/>
              <a:gd name="connsiteX5" fmla="*/ 364911 w 3316862"/>
              <a:gd name="connsiteY5" fmla="*/ 169199 h 554112"/>
              <a:gd name="connsiteX6" fmla="*/ 443322 w 3316862"/>
              <a:gd name="connsiteY6" fmla="*/ 179435 h 554112"/>
              <a:gd name="connsiteX7" fmla="*/ 90010 w 3316862"/>
              <a:gd name="connsiteY7" fmla="*/ 547131 h 554112"/>
              <a:gd name="connsiteX8" fmla="*/ 45005 w 3316862"/>
              <a:gd name="connsiteY8" fmla="*/ 547131 h 554112"/>
              <a:gd name="connsiteX9" fmla="*/ 364911 w 3316862"/>
              <a:gd name="connsiteY9" fmla="*/ 169199 h 554112"/>
              <a:gd name="connsiteX10" fmla="*/ 510928 w 3316862"/>
              <a:gd name="connsiteY10" fmla="*/ 184623 h 554112"/>
              <a:gd name="connsiteX11" fmla="*/ 2811245 w 3316862"/>
              <a:gd name="connsiteY11" fmla="*/ 172949 h 554112"/>
              <a:gd name="connsiteX12" fmla="*/ 2811245 w 3316862"/>
              <a:gd name="connsiteY12" fmla="*/ 0 h 554112"/>
              <a:gd name="connsiteX13" fmla="*/ 3312724 w 3316862"/>
              <a:gd name="connsiteY13" fmla="*/ 479156 h 554112"/>
              <a:gd name="connsiteX14" fmla="*/ 3037221 w 3316862"/>
              <a:gd name="connsiteY14" fmla="*/ 549565 h 554112"/>
              <a:gd name="connsiteX15" fmla="*/ 2811245 w 3316862"/>
              <a:gd name="connsiteY15" fmla="*/ 547131 h 554112"/>
              <a:gd name="connsiteX16" fmla="*/ 112513 w 3316862"/>
              <a:gd name="connsiteY16" fmla="*/ 547131 h 554112"/>
              <a:gd name="connsiteX17" fmla="*/ 510928 w 3316862"/>
              <a:gd name="connsiteY17" fmla="*/ 184623 h 554112"/>
              <a:gd name="connsiteX0" fmla="*/ 214220 w 3362653"/>
              <a:gd name="connsiteY0" fmla="*/ 193041 h 559963"/>
              <a:gd name="connsiteX1" fmla="*/ 281179 w 3362653"/>
              <a:gd name="connsiteY1" fmla="*/ 189232 h 559963"/>
              <a:gd name="connsiteX2" fmla="*/ 22503 w 3362653"/>
              <a:gd name="connsiteY2" fmla="*/ 547131 h 559963"/>
              <a:gd name="connsiteX3" fmla="*/ 0 w 3362653"/>
              <a:gd name="connsiteY3" fmla="*/ 547131 h 559963"/>
              <a:gd name="connsiteX4" fmla="*/ 214220 w 3362653"/>
              <a:gd name="connsiteY4" fmla="*/ 193041 h 559963"/>
              <a:gd name="connsiteX5" fmla="*/ 364911 w 3362653"/>
              <a:gd name="connsiteY5" fmla="*/ 169199 h 559963"/>
              <a:gd name="connsiteX6" fmla="*/ 443322 w 3362653"/>
              <a:gd name="connsiteY6" fmla="*/ 179435 h 559963"/>
              <a:gd name="connsiteX7" fmla="*/ 90010 w 3362653"/>
              <a:gd name="connsiteY7" fmla="*/ 547131 h 559963"/>
              <a:gd name="connsiteX8" fmla="*/ 45005 w 3362653"/>
              <a:gd name="connsiteY8" fmla="*/ 547131 h 559963"/>
              <a:gd name="connsiteX9" fmla="*/ 364911 w 3362653"/>
              <a:gd name="connsiteY9" fmla="*/ 169199 h 559963"/>
              <a:gd name="connsiteX10" fmla="*/ 510928 w 3362653"/>
              <a:gd name="connsiteY10" fmla="*/ 184623 h 559963"/>
              <a:gd name="connsiteX11" fmla="*/ 2811245 w 3362653"/>
              <a:gd name="connsiteY11" fmla="*/ 172949 h 559963"/>
              <a:gd name="connsiteX12" fmla="*/ 2811245 w 3362653"/>
              <a:gd name="connsiteY12" fmla="*/ 0 h 559963"/>
              <a:gd name="connsiteX13" fmla="*/ 3359053 w 3362653"/>
              <a:gd name="connsiteY13" fmla="*/ 506444 h 559963"/>
              <a:gd name="connsiteX14" fmla="*/ 3037221 w 3362653"/>
              <a:gd name="connsiteY14" fmla="*/ 549565 h 559963"/>
              <a:gd name="connsiteX15" fmla="*/ 2811245 w 3362653"/>
              <a:gd name="connsiteY15" fmla="*/ 547131 h 559963"/>
              <a:gd name="connsiteX16" fmla="*/ 112513 w 3362653"/>
              <a:gd name="connsiteY16" fmla="*/ 547131 h 559963"/>
              <a:gd name="connsiteX17" fmla="*/ 510928 w 3362653"/>
              <a:gd name="connsiteY17" fmla="*/ 184623 h 559963"/>
              <a:gd name="connsiteX0" fmla="*/ 214220 w 3359053"/>
              <a:gd name="connsiteY0" fmla="*/ 193041 h 552121"/>
              <a:gd name="connsiteX1" fmla="*/ 281179 w 3359053"/>
              <a:gd name="connsiteY1" fmla="*/ 189232 h 552121"/>
              <a:gd name="connsiteX2" fmla="*/ 22503 w 3359053"/>
              <a:gd name="connsiteY2" fmla="*/ 547131 h 552121"/>
              <a:gd name="connsiteX3" fmla="*/ 0 w 3359053"/>
              <a:gd name="connsiteY3" fmla="*/ 547131 h 552121"/>
              <a:gd name="connsiteX4" fmla="*/ 214220 w 3359053"/>
              <a:gd name="connsiteY4" fmla="*/ 193041 h 552121"/>
              <a:gd name="connsiteX5" fmla="*/ 364911 w 3359053"/>
              <a:gd name="connsiteY5" fmla="*/ 169199 h 552121"/>
              <a:gd name="connsiteX6" fmla="*/ 443322 w 3359053"/>
              <a:gd name="connsiteY6" fmla="*/ 179435 h 552121"/>
              <a:gd name="connsiteX7" fmla="*/ 90010 w 3359053"/>
              <a:gd name="connsiteY7" fmla="*/ 547131 h 552121"/>
              <a:gd name="connsiteX8" fmla="*/ 45005 w 3359053"/>
              <a:gd name="connsiteY8" fmla="*/ 547131 h 552121"/>
              <a:gd name="connsiteX9" fmla="*/ 364911 w 3359053"/>
              <a:gd name="connsiteY9" fmla="*/ 169199 h 552121"/>
              <a:gd name="connsiteX10" fmla="*/ 510928 w 3359053"/>
              <a:gd name="connsiteY10" fmla="*/ 184623 h 552121"/>
              <a:gd name="connsiteX11" fmla="*/ 2811245 w 3359053"/>
              <a:gd name="connsiteY11" fmla="*/ 172949 h 552121"/>
              <a:gd name="connsiteX12" fmla="*/ 2811245 w 3359053"/>
              <a:gd name="connsiteY12" fmla="*/ 0 h 552121"/>
              <a:gd name="connsiteX13" fmla="*/ 3359053 w 3359053"/>
              <a:gd name="connsiteY13" fmla="*/ 506444 h 552121"/>
              <a:gd name="connsiteX14" fmla="*/ 3037221 w 3359053"/>
              <a:gd name="connsiteY14" fmla="*/ 549565 h 552121"/>
              <a:gd name="connsiteX15" fmla="*/ 2811245 w 3359053"/>
              <a:gd name="connsiteY15" fmla="*/ 547131 h 552121"/>
              <a:gd name="connsiteX16" fmla="*/ 112513 w 3359053"/>
              <a:gd name="connsiteY16" fmla="*/ 547131 h 552121"/>
              <a:gd name="connsiteX17" fmla="*/ 510928 w 3359053"/>
              <a:gd name="connsiteY17" fmla="*/ 184623 h 552121"/>
              <a:gd name="connsiteX0" fmla="*/ 214220 w 3393233"/>
              <a:gd name="connsiteY0" fmla="*/ 193041 h 572728"/>
              <a:gd name="connsiteX1" fmla="*/ 281179 w 3393233"/>
              <a:gd name="connsiteY1" fmla="*/ 189232 h 572728"/>
              <a:gd name="connsiteX2" fmla="*/ 22503 w 3393233"/>
              <a:gd name="connsiteY2" fmla="*/ 547131 h 572728"/>
              <a:gd name="connsiteX3" fmla="*/ 0 w 3393233"/>
              <a:gd name="connsiteY3" fmla="*/ 547131 h 572728"/>
              <a:gd name="connsiteX4" fmla="*/ 214220 w 3393233"/>
              <a:gd name="connsiteY4" fmla="*/ 193041 h 572728"/>
              <a:gd name="connsiteX5" fmla="*/ 364911 w 3393233"/>
              <a:gd name="connsiteY5" fmla="*/ 169199 h 572728"/>
              <a:gd name="connsiteX6" fmla="*/ 443322 w 3393233"/>
              <a:gd name="connsiteY6" fmla="*/ 179435 h 572728"/>
              <a:gd name="connsiteX7" fmla="*/ 90010 w 3393233"/>
              <a:gd name="connsiteY7" fmla="*/ 547131 h 572728"/>
              <a:gd name="connsiteX8" fmla="*/ 45005 w 3393233"/>
              <a:gd name="connsiteY8" fmla="*/ 547131 h 572728"/>
              <a:gd name="connsiteX9" fmla="*/ 364911 w 3393233"/>
              <a:gd name="connsiteY9" fmla="*/ 169199 h 572728"/>
              <a:gd name="connsiteX10" fmla="*/ 510928 w 3393233"/>
              <a:gd name="connsiteY10" fmla="*/ 184623 h 572728"/>
              <a:gd name="connsiteX11" fmla="*/ 2811245 w 3393233"/>
              <a:gd name="connsiteY11" fmla="*/ 172949 h 572728"/>
              <a:gd name="connsiteX12" fmla="*/ 2811245 w 3393233"/>
              <a:gd name="connsiteY12" fmla="*/ 0 h 572728"/>
              <a:gd name="connsiteX13" fmla="*/ 3393233 w 3393233"/>
              <a:gd name="connsiteY13" fmla="*/ 560820 h 572728"/>
              <a:gd name="connsiteX14" fmla="*/ 3037221 w 3393233"/>
              <a:gd name="connsiteY14" fmla="*/ 549565 h 572728"/>
              <a:gd name="connsiteX15" fmla="*/ 2811245 w 3393233"/>
              <a:gd name="connsiteY15" fmla="*/ 547131 h 572728"/>
              <a:gd name="connsiteX16" fmla="*/ 112513 w 3393233"/>
              <a:gd name="connsiteY16" fmla="*/ 547131 h 572728"/>
              <a:gd name="connsiteX17" fmla="*/ 510928 w 3393233"/>
              <a:gd name="connsiteY17" fmla="*/ 184623 h 572728"/>
              <a:gd name="connsiteX0" fmla="*/ 214220 w 3393233"/>
              <a:gd name="connsiteY0" fmla="*/ 193041 h 560820"/>
              <a:gd name="connsiteX1" fmla="*/ 281179 w 3393233"/>
              <a:gd name="connsiteY1" fmla="*/ 189232 h 560820"/>
              <a:gd name="connsiteX2" fmla="*/ 22503 w 3393233"/>
              <a:gd name="connsiteY2" fmla="*/ 547131 h 560820"/>
              <a:gd name="connsiteX3" fmla="*/ 0 w 3393233"/>
              <a:gd name="connsiteY3" fmla="*/ 547131 h 560820"/>
              <a:gd name="connsiteX4" fmla="*/ 214220 w 3393233"/>
              <a:gd name="connsiteY4" fmla="*/ 193041 h 560820"/>
              <a:gd name="connsiteX5" fmla="*/ 364911 w 3393233"/>
              <a:gd name="connsiteY5" fmla="*/ 169199 h 560820"/>
              <a:gd name="connsiteX6" fmla="*/ 443322 w 3393233"/>
              <a:gd name="connsiteY6" fmla="*/ 179435 h 560820"/>
              <a:gd name="connsiteX7" fmla="*/ 90010 w 3393233"/>
              <a:gd name="connsiteY7" fmla="*/ 547131 h 560820"/>
              <a:gd name="connsiteX8" fmla="*/ 45005 w 3393233"/>
              <a:gd name="connsiteY8" fmla="*/ 547131 h 560820"/>
              <a:gd name="connsiteX9" fmla="*/ 364911 w 3393233"/>
              <a:gd name="connsiteY9" fmla="*/ 169199 h 560820"/>
              <a:gd name="connsiteX10" fmla="*/ 510928 w 3393233"/>
              <a:gd name="connsiteY10" fmla="*/ 184623 h 560820"/>
              <a:gd name="connsiteX11" fmla="*/ 2811245 w 3393233"/>
              <a:gd name="connsiteY11" fmla="*/ 172949 h 560820"/>
              <a:gd name="connsiteX12" fmla="*/ 2811245 w 3393233"/>
              <a:gd name="connsiteY12" fmla="*/ 0 h 560820"/>
              <a:gd name="connsiteX13" fmla="*/ 3393233 w 3393233"/>
              <a:gd name="connsiteY13" fmla="*/ 560820 h 560820"/>
              <a:gd name="connsiteX14" fmla="*/ 3037221 w 3393233"/>
              <a:gd name="connsiteY14" fmla="*/ 549565 h 560820"/>
              <a:gd name="connsiteX15" fmla="*/ 2811245 w 3393233"/>
              <a:gd name="connsiteY15" fmla="*/ 547131 h 560820"/>
              <a:gd name="connsiteX16" fmla="*/ 112513 w 3393233"/>
              <a:gd name="connsiteY16" fmla="*/ 547131 h 560820"/>
              <a:gd name="connsiteX17" fmla="*/ 510928 w 3393233"/>
              <a:gd name="connsiteY17" fmla="*/ 184623 h 56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93233" h="560820">
                <a:moveTo>
                  <a:pt x="214220" y="193041"/>
                </a:moveTo>
                <a:lnTo>
                  <a:pt x="281179" y="189232"/>
                </a:lnTo>
                <a:lnTo>
                  <a:pt x="22503" y="547131"/>
                </a:lnTo>
                <a:lnTo>
                  <a:pt x="0" y="547131"/>
                </a:lnTo>
                <a:lnTo>
                  <a:pt x="214220" y="193041"/>
                </a:lnTo>
                <a:close/>
                <a:moveTo>
                  <a:pt x="364911" y="169199"/>
                </a:moveTo>
                <a:lnTo>
                  <a:pt x="443322" y="179435"/>
                </a:lnTo>
                <a:lnTo>
                  <a:pt x="90010" y="547131"/>
                </a:lnTo>
                <a:lnTo>
                  <a:pt x="45005" y="547131"/>
                </a:lnTo>
                <a:lnTo>
                  <a:pt x="364911" y="169199"/>
                </a:lnTo>
                <a:close/>
                <a:moveTo>
                  <a:pt x="510928" y="184623"/>
                </a:moveTo>
                <a:lnTo>
                  <a:pt x="2811245" y="172949"/>
                </a:lnTo>
                <a:lnTo>
                  <a:pt x="2811245" y="0"/>
                </a:lnTo>
                <a:lnTo>
                  <a:pt x="3393233" y="560820"/>
                </a:lnTo>
                <a:lnTo>
                  <a:pt x="3037221" y="549565"/>
                </a:lnTo>
                <a:cubicBezTo>
                  <a:pt x="2940223" y="547284"/>
                  <a:pt x="3298696" y="547537"/>
                  <a:pt x="2811245" y="547131"/>
                </a:cubicBezTo>
                <a:lnTo>
                  <a:pt x="112513" y="547131"/>
                </a:lnTo>
                <a:lnTo>
                  <a:pt x="510928" y="184623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Fast Follower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96" y="2501932"/>
            <a:ext cx="1086284" cy="149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778" y="1293091"/>
            <a:ext cx="1379361" cy="1813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35248" y="823072"/>
            <a:ext cx="809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iPad</a:t>
            </a:r>
            <a:endParaRPr lang="ko-KR" alt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15914" y="1661899"/>
            <a:ext cx="11560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Galaxy</a:t>
            </a: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Tab2</a:t>
            </a:r>
            <a:endParaRPr lang="ko-KR" altLang="en-US" sz="2400" b="1" dirty="0" err="1">
              <a:solidFill>
                <a:schemeClr val="bg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93" y="4286822"/>
            <a:ext cx="686374" cy="108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892282" y="3592811"/>
            <a:ext cx="1064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Galaxy</a:t>
            </a: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Tab 7.0</a:t>
            </a:r>
            <a:endParaRPr lang="ko-KR" altLang="en-US" sz="2000" b="1" dirty="0" err="1">
              <a:solidFill>
                <a:schemeClr val="bg1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120" y="3490844"/>
            <a:ext cx="814577" cy="117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148862" y="2780928"/>
            <a:ext cx="1213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Galaxy</a:t>
            </a: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Tab 10.1</a:t>
            </a:r>
            <a:endParaRPr lang="ko-KR" altLang="en-US" sz="2000" b="1" dirty="0" err="1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01670" y="534403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2010</a:t>
            </a:r>
            <a:endParaRPr lang="ko-KR" altLang="en-US" b="1" dirty="0" err="1"/>
          </a:p>
        </p:txBody>
      </p:sp>
      <p:sp>
        <p:nvSpPr>
          <p:cNvPr id="28" name="TextBox 27"/>
          <p:cNvSpPr txBox="1"/>
          <p:nvPr/>
        </p:nvSpPr>
        <p:spPr>
          <a:xfrm>
            <a:off x="2417474" y="466609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2011</a:t>
            </a:r>
            <a:endParaRPr lang="ko-KR" altLang="en-US" b="1" dirty="0" err="1"/>
          </a:p>
        </p:txBody>
      </p:sp>
      <p:sp>
        <p:nvSpPr>
          <p:cNvPr id="29" name="TextBox 28"/>
          <p:cNvSpPr txBox="1"/>
          <p:nvPr/>
        </p:nvSpPr>
        <p:spPr>
          <a:xfrm>
            <a:off x="3736006" y="399248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2012</a:t>
            </a:r>
            <a:endParaRPr lang="ko-KR" altLang="en-US" b="1" dirty="0" err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836605"/>
            <a:ext cx="1123024" cy="118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599956" y="2165952"/>
            <a:ext cx="545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A</a:t>
            </a:r>
            <a:endParaRPr lang="ko-KR" altLang="en-US" sz="4000" b="1" dirty="0" err="1">
              <a:solidFill>
                <a:srgbClr val="FF0000"/>
              </a:solidFill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8164391" y="6463064"/>
            <a:ext cx="358321" cy="2880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92280" y="3247207"/>
            <a:ext cx="1603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Innovator</a:t>
            </a:r>
            <a:endParaRPr lang="ko-KR" altLang="en-US" sz="2400" b="1" dirty="0" err="1"/>
          </a:p>
        </p:txBody>
      </p:sp>
    </p:spTree>
    <p:extLst>
      <p:ext uri="{BB962C8B-B14F-4D97-AF65-F5344CB8AC3E}">
        <p14:creationId xmlns:p14="http://schemas.microsoft.com/office/powerpoint/2010/main" val="1670920013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20" y="710119"/>
            <a:ext cx="9260732" cy="618368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 jungle ecosystem (KR </a:t>
            </a:r>
            <a:r>
              <a:rPr lang="en-US" altLang="ko-KR" dirty="0" err="1"/>
              <a:t>v.s</a:t>
            </a:r>
            <a:r>
              <a:rPr lang="en-US" altLang="ko-KR" dirty="0"/>
              <a:t>. AU)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5496" y="1700808"/>
            <a:ext cx="4619213" cy="5040560"/>
            <a:chOff x="1691680" y="1196752"/>
            <a:chExt cx="6048672" cy="5040560"/>
          </a:xfrm>
        </p:grpSpPr>
        <p:sp>
          <p:nvSpPr>
            <p:cNvPr id="6" name="이등변 삼각형 5"/>
            <p:cNvSpPr/>
            <p:nvPr/>
          </p:nvSpPr>
          <p:spPr>
            <a:xfrm>
              <a:off x="1691680" y="1196752"/>
              <a:ext cx="6048672" cy="5040560"/>
            </a:xfrm>
            <a:prstGeom prst="triangle">
              <a:avLst/>
            </a:prstGeom>
            <a:solidFill>
              <a:schemeClr val="bg1">
                <a:alpha val="5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400" b="1" dirty="0">
                  <a:solidFill>
                    <a:schemeClr val="tx1"/>
                  </a:solidFill>
                </a:rPr>
                <a:t>Low</a:t>
              </a:r>
              <a:endParaRPr lang="ko-KR" altLang="en-US" sz="5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연결선 7"/>
            <p:cNvCxnSpPr>
              <a:endCxn id="6" idx="5"/>
            </p:cNvCxnSpPr>
            <p:nvPr/>
          </p:nvCxnSpPr>
          <p:spPr>
            <a:xfrm>
              <a:off x="3186994" y="3717032"/>
              <a:ext cx="304119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923928" y="2495623"/>
              <a:ext cx="15841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499645" y="3403461"/>
            <a:ext cx="1713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Middle</a:t>
            </a:r>
            <a:endParaRPr lang="ko-KR" altLang="en-US" sz="3600" b="1" dirty="0" err="1"/>
          </a:p>
        </p:txBody>
      </p:sp>
      <p:sp>
        <p:nvSpPr>
          <p:cNvPr id="12" name="TextBox 11"/>
          <p:cNvSpPr txBox="1"/>
          <p:nvPr/>
        </p:nvSpPr>
        <p:spPr>
          <a:xfrm>
            <a:off x="1907704" y="2463279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High</a:t>
            </a:r>
            <a:endParaRPr lang="ko-KR" altLang="en-US" sz="2400" b="1" dirty="0" err="1"/>
          </a:p>
        </p:txBody>
      </p:sp>
      <p:sp>
        <p:nvSpPr>
          <p:cNvPr id="3" name="TextBox 2"/>
          <p:cNvSpPr txBox="1"/>
          <p:nvPr/>
        </p:nvSpPr>
        <p:spPr>
          <a:xfrm>
            <a:off x="8086816" y="3153742"/>
            <a:ext cx="1165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AU</a:t>
            </a:r>
            <a:endParaRPr lang="ko-KR" altLang="en-US" sz="5400" b="1" dirty="0" err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84359" y="4293096"/>
            <a:ext cx="1083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KR</a:t>
            </a:r>
            <a:endParaRPr lang="ko-KR" altLang="en-US" sz="5400" b="1" dirty="0" err="1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 rot="10800000">
            <a:off x="4499992" y="1628800"/>
            <a:ext cx="4619213" cy="5040560"/>
            <a:chOff x="1545382" y="1196752"/>
            <a:chExt cx="6048672" cy="5040560"/>
          </a:xfrm>
        </p:grpSpPr>
        <p:sp>
          <p:nvSpPr>
            <p:cNvPr id="15" name="이등변 삼각형 14"/>
            <p:cNvSpPr/>
            <p:nvPr/>
          </p:nvSpPr>
          <p:spPr>
            <a:xfrm>
              <a:off x="1545382" y="1196752"/>
              <a:ext cx="6048672" cy="5040560"/>
            </a:xfrm>
            <a:prstGeom prst="triangle">
              <a:avLst/>
            </a:prstGeom>
            <a:solidFill>
              <a:schemeClr val="bg1">
                <a:alpha val="5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연결선 15"/>
            <p:cNvCxnSpPr>
              <a:endCxn id="15" idx="5"/>
            </p:cNvCxnSpPr>
            <p:nvPr/>
          </p:nvCxnSpPr>
          <p:spPr>
            <a:xfrm>
              <a:off x="3040696" y="3717032"/>
              <a:ext cx="304118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766316" y="2495623"/>
              <a:ext cx="15841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385840" y="5425768"/>
            <a:ext cx="882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LOW</a:t>
            </a:r>
            <a:endParaRPr lang="ko-KR" altLang="en-US" sz="2400" b="1" dirty="0" err="1"/>
          </a:p>
        </p:txBody>
      </p:sp>
      <p:sp>
        <p:nvSpPr>
          <p:cNvPr id="19" name="TextBox 18"/>
          <p:cNvSpPr txBox="1"/>
          <p:nvPr/>
        </p:nvSpPr>
        <p:spPr>
          <a:xfrm>
            <a:off x="6012160" y="2433662"/>
            <a:ext cx="1760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/>
              <a:t>High</a:t>
            </a:r>
            <a:endParaRPr lang="ko-KR" altLang="en-US" sz="5400" b="1" dirty="0" err="1"/>
          </a:p>
        </p:txBody>
      </p:sp>
      <p:sp>
        <p:nvSpPr>
          <p:cNvPr id="20" name="TextBox 19"/>
          <p:cNvSpPr txBox="1"/>
          <p:nvPr/>
        </p:nvSpPr>
        <p:spPr>
          <a:xfrm>
            <a:off x="5967638" y="4308640"/>
            <a:ext cx="1713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Middle</a:t>
            </a:r>
            <a:endParaRPr lang="ko-KR" altLang="en-US" sz="3600" b="1" dirty="0" err="1"/>
          </a:p>
        </p:txBody>
      </p:sp>
    </p:spTree>
    <p:extLst>
      <p:ext uri="{BB962C8B-B14F-4D97-AF65-F5344CB8AC3E}">
        <p14:creationId xmlns:p14="http://schemas.microsoft.com/office/powerpoint/2010/main" val="45598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Finding various customer’s voice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3494879" y="980728"/>
            <a:ext cx="2207103" cy="899885"/>
            <a:chOff x="3494879" y="1160963"/>
            <a:chExt cx="2207103" cy="899885"/>
          </a:xfrm>
        </p:grpSpPr>
        <p:sp>
          <p:nvSpPr>
            <p:cNvPr id="17" name="직사각형 16"/>
            <p:cNvSpPr/>
            <p:nvPr/>
          </p:nvSpPr>
          <p:spPr>
            <a:xfrm>
              <a:off x="3494879" y="1160963"/>
              <a:ext cx="2157241" cy="89988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37378" y="1338811"/>
              <a:ext cx="20646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Stakeholders</a:t>
              </a:r>
              <a:endParaRPr lang="ko-KR" altLang="en-US" sz="2400" b="1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494879" y="1880613"/>
            <a:ext cx="2157241" cy="1472861"/>
            <a:chOff x="3494879" y="1880613"/>
            <a:chExt cx="2157241" cy="1472861"/>
          </a:xfrm>
        </p:grpSpPr>
        <p:grpSp>
          <p:nvGrpSpPr>
            <p:cNvPr id="35" name="그룹 34"/>
            <p:cNvGrpSpPr/>
            <p:nvPr/>
          </p:nvGrpSpPr>
          <p:grpSpPr>
            <a:xfrm>
              <a:off x="3494879" y="2453589"/>
              <a:ext cx="2157241" cy="899885"/>
              <a:chOff x="3617033" y="2633825"/>
              <a:chExt cx="2157241" cy="899885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3617033" y="2633825"/>
                <a:ext cx="2157241" cy="89988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840084" y="2852936"/>
                <a:ext cx="17400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</a:rPr>
                  <a:t>Customers</a:t>
                </a:r>
                <a:endParaRPr lang="ko-KR" altLang="en-US" sz="2400" b="1" dirty="0" err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45" name="직선 연결선 44"/>
            <p:cNvCxnSpPr>
              <a:stCxn id="17" idx="2"/>
              <a:endCxn id="18" idx="0"/>
            </p:cNvCxnSpPr>
            <p:nvPr/>
          </p:nvCxnSpPr>
          <p:spPr>
            <a:xfrm>
              <a:off x="4573500" y="1880613"/>
              <a:ext cx="0" cy="572976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35496" y="3353474"/>
            <a:ext cx="4538004" cy="1987041"/>
            <a:chOff x="35496" y="4142044"/>
            <a:chExt cx="4538004" cy="1987041"/>
          </a:xfrm>
        </p:grpSpPr>
        <p:grpSp>
          <p:nvGrpSpPr>
            <p:cNvPr id="39" name="그룹 38"/>
            <p:cNvGrpSpPr/>
            <p:nvPr/>
          </p:nvGrpSpPr>
          <p:grpSpPr>
            <a:xfrm>
              <a:off x="35496" y="5229200"/>
              <a:ext cx="2157241" cy="899885"/>
              <a:chOff x="601286" y="5359912"/>
              <a:chExt cx="2157241" cy="899885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601286" y="5359912"/>
                <a:ext cx="2157241" cy="89988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13400" y="5373216"/>
                <a:ext cx="133825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</a:rPr>
                  <a:t>Favored</a:t>
                </a:r>
              </a:p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</a:rPr>
                  <a:t>Users</a:t>
                </a:r>
                <a:endParaRPr lang="ko-KR" altLang="en-US" sz="2400" b="1" dirty="0" err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48" name="직선 연결선 47"/>
            <p:cNvCxnSpPr>
              <a:stCxn id="18" idx="2"/>
              <a:endCxn id="20" idx="0"/>
            </p:cNvCxnSpPr>
            <p:nvPr/>
          </p:nvCxnSpPr>
          <p:spPr>
            <a:xfrm flipH="1">
              <a:off x="1114117" y="4142044"/>
              <a:ext cx="3459383" cy="1087156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2339752" y="3353474"/>
            <a:ext cx="2233748" cy="1987041"/>
            <a:chOff x="2339752" y="4142044"/>
            <a:chExt cx="2233748" cy="1987041"/>
          </a:xfrm>
        </p:grpSpPr>
        <p:grpSp>
          <p:nvGrpSpPr>
            <p:cNvPr id="38" name="그룹 37"/>
            <p:cNvGrpSpPr/>
            <p:nvPr/>
          </p:nvGrpSpPr>
          <p:grpSpPr>
            <a:xfrm>
              <a:off x="2339752" y="5229200"/>
              <a:ext cx="2157241" cy="899885"/>
              <a:chOff x="2878232" y="5409435"/>
              <a:chExt cx="2157241" cy="899885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2878232" y="5409435"/>
                <a:ext cx="2157241" cy="89988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090912" y="5442104"/>
                <a:ext cx="17588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</a:rPr>
                  <a:t>Disfavored</a:t>
                </a:r>
              </a:p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</a:rPr>
                  <a:t>Users</a:t>
                </a:r>
                <a:endParaRPr lang="ko-KR" altLang="en-US" sz="2400" b="1" dirty="0" err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50" name="직선 연결선 49"/>
            <p:cNvCxnSpPr>
              <a:stCxn id="18" idx="2"/>
              <a:endCxn id="25" idx="0"/>
            </p:cNvCxnSpPr>
            <p:nvPr/>
          </p:nvCxnSpPr>
          <p:spPr>
            <a:xfrm flipH="1">
              <a:off x="3418373" y="4142044"/>
              <a:ext cx="1155127" cy="1087156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4573500" y="3353474"/>
            <a:ext cx="2231023" cy="1991918"/>
            <a:chOff x="4573500" y="4142044"/>
            <a:chExt cx="2231023" cy="1991918"/>
          </a:xfrm>
        </p:grpSpPr>
        <p:grpSp>
          <p:nvGrpSpPr>
            <p:cNvPr id="40" name="그룹 39"/>
            <p:cNvGrpSpPr/>
            <p:nvPr/>
          </p:nvGrpSpPr>
          <p:grpSpPr>
            <a:xfrm>
              <a:off x="4647282" y="5234077"/>
              <a:ext cx="2157241" cy="899885"/>
              <a:chOff x="5038748" y="5352668"/>
              <a:chExt cx="2157241" cy="89988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5038748" y="5352668"/>
                <a:ext cx="2157241" cy="89988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439365" y="5373216"/>
                <a:ext cx="133414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</a:rPr>
                  <a:t>Ignored</a:t>
                </a:r>
              </a:p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</a:rPr>
                  <a:t>Users</a:t>
                </a:r>
                <a:endParaRPr lang="ko-KR" altLang="en-US" sz="2400" b="1" dirty="0" err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52" name="직선 연결선 51"/>
            <p:cNvCxnSpPr>
              <a:stCxn id="18" idx="2"/>
              <a:endCxn id="21" idx="0"/>
            </p:cNvCxnSpPr>
            <p:nvPr/>
          </p:nvCxnSpPr>
          <p:spPr>
            <a:xfrm>
              <a:off x="4573500" y="4142044"/>
              <a:ext cx="1152403" cy="1092033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4573500" y="3353474"/>
            <a:ext cx="4532005" cy="2002192"/>
            <a:chOff x="4573500" y="4142044"/>
            <a:chExt cx="4532005" cy="2002192"/>
          </a:xfrm>
        </p:grpSpPr>
        <p:grpSp>
          <p:nvGrpSpPr>
            <p:cNvPr id="41" name="그룹 40"/>
            <p:cNvGrpSpPr/>
            <p:nvPr/>
          </p:nvGrpSpPr>
          <p:grpSpPr>
            <a:xfrm>
              <a:off x="6948264" y="5244351"/>
              <a:ext cx="2157241" cy="899885"/>
              <a:chOff x="7302149" y="5470822"/>
              <a:chExt cx="2157241" cy="899885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7302149" y="5470822"/>
                <a:ext cx="2157241" cy="89988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421554" y="5710568"/>
                <a:ext cx="19337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</a:rPr>
                  <a:t>Other Users</a:t>
                </a:r>
                <a:endParaRPr lang="ko-KR" altLang="en-US" sz="2400" b="1" dirty="0" err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55" name="직선 연결선 54"/>
            <p:cNvCxnSpPr>
              <a:stCxn id="18" idx="2"/>
              <a:endCxn id="24" idx="0"/>
            </p:cNvCxnSpPr>
            <p:nvPr/>
          </p:nvCxnSpPr>
          <p:spPr>
            <a:xfrm>
              <a:off x="4573500" y="4142044"/>
              <a:ext cx="3453385" cy="1102307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4573500" y="1880613"/>
            <a:ext cx="4099957" cy="1475949"/>
            <a:chOff x="4573500" y="1880613"/>
            <a:chExt cx="4099957" cy="1475949"/>
          </a:xfrm>
        </p:grpSpPr>
        <p:grpSp>
          <p:nvGrpSpPr>
            <p:cNvPr id="42" name="그룹 41"/>
            <p:cNvGrpSpPr/>
            <p:nvPr/>
          </p:nvGrpSpPr>
          <p:grpSpPr>
            <a:xfrm>
              <a:off x="6516216" y="2456677"/>
              <a:ext cx="2157241" cy="899885"/>
              <a:chOff x="6986759" y="1160963"/>
              <a:chExt cx="2157241" cy="899885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6986759" y="1160963"/>
                <a:ext cx="2157241" cy="89988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099590" y="1198778"/>
                <a:ext cx="195380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/>
                  <a:t>Other</a:t>
                </a:r>
              </a:p>
              <a:p>
                <a:pPr algn="ctr"/>
                <a:r>
                  <a:rPr lang="en-US" altLang="ko-KR" sz="2400" dirty="0"/>
                  <a:t>Stakeholders</a:t>
                </a:r>
                <a:endParaRPr lang="ko-KR" altLang="en-US" sz="2400" dirty="0" err="1"/>
              </a:p>
            </p:txBody>
          </p:sp>
        </p:grpSp>
        <p:cxnSp>
          <p:nvCxnSpPr>
            <p:cNvPr id="58" name="직선 연결선 57"/>
            <p:cNvCxnSpPr>
              <a:stCxn id="17" idx="2"/>
              <a:endCxn id="22" idx="0"/>
            </p:cNvCxnSpPr>
            <p:nvPr/>
          </p:nvCxnSpPr>
          <p:spPr>
            <a:xfrm>
              <a:off x="4573500" y="1880613"/>
              <a:ext cx="3021337" cy="576064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자유형 5">
            <a:hlinkClick r:id="" action="ppaction://customshow?id=4&amp;return=true"/>
          </p:cNvPr>
          <p:cNvSpPr/>
          <p:nvPr/>
        </p:nvSpPr>
        <p:spPr>
          <a:xfrm>
            <a:off x="8365792" y="5661248"/>
            <a:ext cx="637178" cy="550812"/>
          </a:xfrm>
          <a:custGeom>
            <a:avLst/>
            <a:gdLst>
              <a:gd name="connsiteX0" fmla="*/ 0 w 1439693"/>
              <a:gd name="connsiteY0" fmla="*/ 0 h 700391"/>
              <a:gd name="connsiteX1" fmla="*/ 719847 w 1439693"/>
              <a:gd name="connsiteY1" fmla="*/ 700391 h 700391"/>
              <a:gd name="connsiteX2" fmla="*/ 1439693 w 1439693"/>
              <a:gd name="connsiteY2" fmla="*/ 9727 h 70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9693" h="700391">
                <a:moveTo>
                  <a:pt x="0" y="0"/>
                </a:moveTo>
                <a:lnTo>
                  <a:pt x="719847" y="700391"/>
                </a:lnTo>
                <a:lnTo>
                  <a:pt x="1439693" y="9727"/>
                </a:ln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03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71414"/>
            <a:ext cx="9153650" cy="571504"/>
          </a:xfrm>
        </p:spPr>
        <p:txBody>
          <a:bodyPr/>
          <a:lstStyle/>
          <a:p>
            <a:r>
              <a:rPr lang="en-US" altLang="ko-KR" dirty="0"/>
              <a:t>What if they do not tell what they want?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9" name="모서리가 둥근 직사각형 8">
            <a:hlinkClick r:id="" action="ppaction://customshow?id=2&amp;return=true"/>
          </p:cNvPr>
          <p:cNvSpPr/>
          <p:nvPr/>
        </p:nvSpPr>
        <p:spPr>
          <a:xfrm>
            <a:off x="755576" y="1340768"/>
            <a:ext cx="2605786" cy="85190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Find User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7504" y="836712"/>
            <a:ext cx="8928992" cy="56764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475656" y="2403954"/>
            <a:ext cx="3644444" cy="1045079"/>
            <a:chOff x="1475656" y="2492896"/>
            <a:chExt cx="3644444" cy="1045079"/>
          </a:xfrm>
        </p:grpSpPr>
        <p:sp>
          <p:nvSpPr>
            <p:cNvPr id="12" name="모서리가 둥근 직사각형 11">
              <a:hlinkClick r:id="" action="ppaction://customshow?id=6&amp;return=true"/>
            </p:cNvPr>
            <p:cNvSpPr/>
            <p:nvPr/>
          </p:nvSpPr>
          <p:spPr>
            <a:xfrm>
              <a:off x="2426549" y="2686073"/>
              <a:ext cx="2693551" cy="85190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800" b="1" dirty="0">
                  <a:solidFill>
                    <a:prstClr val="white"/>
                  </a:solidFill>
                </a:rPr>
                <a:t>Watch User</a:t>
              </a:r>
            </a:p>
          </p:txBody>
        </p:sp>
        <p:sp>
          <p:nvSpPr>
            <p:cNvPr id="21" name="굽은 화살표 20"/>
            <p:cNvSpPr/>
            <p:nvPr/>
          </p:nvSpPr>
          <p:spPr>
            <a:xfrm flipV="1">
              <a:off x="1475656" y="2492896"/>
              <a:ext cx="720080" cy="720080"/>
            </a:xfrm>
            <a:prstGeom prst="ben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131840" y="3645024"/>
            <a:ext cx="4032448" cy="993667"/>
            <a:chOff x="3131840" y="3697080"/>
            <a:chExt cx="4032448" cy="993667"/>
          </a:xfrm>
        </p:grpSpPr>
        <p:sp>
          <p:nvSpPr>
            <p:cNvPr id="11" name="모서리가 둥근 직사각형 10">
              <a:hlinkClick r:id="" action="ppaction://customshow?id=5&amp;return=true"/>
            </p:cNvPr>
            <p:cNvSpPr/>
            <p:nvPr/>
          </p:nvSpPr>
          <p:spPr>
            <a:xfrm>
              <a:off x="4067944" y="3838845"/>
              <a:ext cx="3096344" cy="85190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800" b="1" dirty="0">
                  <a:solidFill>
                    <a:prstClr val="white"/>
                  </a:solidFill>
                </a:rPr>
                <a:t>Analyze User</a:t>
              </a:r>
            </a:p>
          </p:txBody>
        </p:sp>
        <p:sp>
          <p:nvSpPr>
            <p:cNvPr id="22" name="굽은 화살표 21"/>
            <p:cNvSpPr/>
            <p:nvPr/>
          </p:nvSpPr>
          <p:spPr>
            <a:xfrm flipV="1">
              <a:off x="3131840" y="3697080"/>
              <a:ext cx="720080" cy="720080"/>
            </a:xfrm>
            <a:prstGeom prst="ben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713430" y="4942284"/>
            <a:ext cx="3849493" cy="1006996"/>
            <a:chOff x="4713430" y="4942284"/>
            <a:chExt cx="3849493" cy="1006996"/>
          </a:xfrm>
        </p:grpSpPr>
        <p:sp>
          <p:nvSpPr>
            <p:cNvPr id="10" name="모서리가 둥근 직사각형 9">
              <a:hlinkClick r:id="" action="ppaction://customshow?id=3&amp;return=true"/>
            </p:cNvPr>
            <p:cNvSpPr/>
            <p:nvPr/>
          </p:nvSpPr>
          <p:spPr>
            <a:xfrm>
              <a:off x="5538587" y="5013176"/>
              <a:ext cx="3024336" cy="936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800" b="1" dirty="0">
                  <a:solidFill>
                    <a:prstClr val="white"/>
                  </a:solidFill>
                </a:rPr>
                <a:t>Understand User</a:t>
              </a:r>
              <a:endParaRPr lang="ko-KR" altLang="en-US" sz="2800" b="1" dirty="0" err="1">
                <a:solidFill>
                  <a:prstClr val="white"/>
                </a:solidFill>
              </a:endParaRPr>
            </a:p>
          </p:txBody>
        </p:sp>
        <p:sp>
          <p:nvSpPr>
            <p:cNvPr id="23" name="굽은 화살표 22"/>
            <p:cNvSpPr/>
            <p:nvPr/>
          </p:nvSpPr>
          <p:spPr>
            <a:xfrm flipV="1">
              <a:off x="4713430" y="4942284"/>
              <a:ext cx="720080" cy="720080"/>
            </a:xfrm>
            <a:prstGeom prst="ben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77833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836712"/>
            <a:ext cx="8750776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13800" b="1" dirty="0"/>
              <a:t>Any Questions?</a:t>
            </a:r>
            <a:endParaRPr lang="ko-KR" altLang="en-US" sz="13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2269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600" b="1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10837</TotalTime>
  <Words>436</Words>
  <Application>Microsoft Office PowerPoint</Application>
  <PresentationFormat>화면 슬라이드 쇼(4:3)</PresentationFormat>
  <Paragraphs>217</Paragraphs>
  <Slides>17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  <vt:variant>
        <vt:lpstr>재구성한 쇼</vt:lpstr>
      </vt:variant>
      <vt:variant>
        <vt:i4>7</vt:i4>
      </vt:variant>
    </vt:vector>
  </HeadingPairs>
  <TitlesOfParts>
    <vt:vector size="29" baseType="lpstr">
      <vt:lpstr>FangSong</vt:lpstr>
      <vt:lpstr>맑은 고딕</vt:lpstr>
      <vt:lpstr>Arial</vt:lpstr>
      <vt:lpstr>Wingdings</vt:lpstr>
      <vt:lpstr>Office 테마</vt:lpstr>
      <vt:lpstr>PowerPoint 프레젠테이션</vt:lpstr>
      <vt:lpstr>What’s going on in the IT jungle</vt:lpstr>
      <vt:lpstr>What if customer’s requirements are misunderstood?</vt:lpstr>
      <vt:lpstr>Improve S/W development model</vt:lpstr>
      <vt:lpstr>Innovator v.s. Fast Follower</vt:lpstr>
      <vt:lpstr>IT jungle ecosystem (KR v.s. AU)</vt:lpstr>
      <vt:lpstr>Finding various customer’s voice</vt:lpstr>
      <vt:lpstr>What if they do not tell what they want?</vt:lpstr>
      <vt:lpstr>PowerPoint 프레젠테이션</vt:lpstr>
      <vt:lpstr>  Next! Coming soon!</vt:lpstr>
      <vt:lpstr>PowerPoint 프레젠테이션</vt:lpstr>
      <vt:lpstr>Find User</vt:lpstr>
      <vt:lpstr>Watch User</vt:lpstr>
      <vt:lpstr>Analyze User</vt:lpstr>
      <vt:lpstr>Analyze User</vt:lpstr>
      <vt:lpstr>Understand User</vt:lpstr>
      <vt:lpstr>PowerPoint 프레젠테이션</vt:lpstr>
      <vt:lpstr>재구성한 쇼 1</vt:lpstr>
      <vt:lpstr>재구성한 쇼 2</vt:lpstr>
      <vt:lpstr>Research Users Requirements</vt:lpstr>
      <vt:lpstr>Make individual Persona</vt:lpstr>
      <vt:lpstr>What if customer’s requirements</vt:lpstr>
      <vt:lpstr>Analyzing Behavior Variables</vt:lpstr>
      <vt:lpstr>Find the Behavior Variables</vt:lpstr>
    </vt:vector>
  </TitlesOfParts>
  <Company>STA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주재현</dc:creator>
  <cp:lastModifiedBy>epata</cp:lastModifiedBy>
  <cp:revision>495</cp:revision>
  <cp:lastPrinted>2012-09-28T01:49:35Z</cp:lastPrinted>
  <dcterms:created xsi:type="dcterms:W3CDTF">2011-02-25T04:33:20Z</dcterms:created>
  <dcterms:modified xsi:type="dcterms:W3CDTF">2023-01-01T22:45:43Z</dcterms:modified>
</cp:coreProperties>
</file>