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A15-58A3-4800-9C12-766CE884AF6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3764-9310-400E-B8A3-915C8EFC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72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A15-58A3-4800-9C12-766CE884AF6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3764-9310-400E-B8A3-915C8EFC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7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A15-58A3-4800-9C12-766CE884AF6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3764-9310-400E-B8A3-915C8EFC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8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A15-58A3-4800-9C12-766CE884AF6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3764-9310-400E-B8A3-915C8EFC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5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A15-58A3-4800-9C12-766CE884AF6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3764-9310-400E-B8A3-915C8EFC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9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A15-58A3-4800-9C12-766CE884AF6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3764-9310-400E-B8A3-915C8EFC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28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A15-58A3-4800-9C12-766CE884AF6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3764-9310-400E-B8A3-915C8EFC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09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A15-58A3-4800-9C12-766CE884AF6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3764-9310-400E-B8A3-915C8EFC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4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A15-58A3-4800-9C12-766CE884AF6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3764-9310-400E-B8A3-915C8EFC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7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A15-58A3-4800-9C12-766CE884AF6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3764-9310-400E-B8A3-915C8EFC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A15-58A3-4800-9C12-766CE884AF6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3764-9310-400E-B8A3-915C8EFC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3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60A15-58A3-4800-9C12-766CE884AF6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03764-9310-400E-B8A3-915C8EFCA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9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´ì ìì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2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902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655" y="162376"/>
            <a:ext cx="92726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chemeClr val="bg1"/>
                </a:solidFill>
              </a:rPr>
              <a:t>You Complete Me HO!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1128" y="5683163"/>
            <a:ext cx="3634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</a:rPr>
              <a:t>Ken </a:t>
            </a:r>
            <a:r>
              <a:rPr lang="en-US" altLang="ko-KR" sz="5400" b="1" dirty="0" err="1" smtClean="0">
                <a:solidFill>
                  <a:schemeClr val="bg1"/>
                </a:solidFill>
              </a:rPr>
              <a:t>Jeong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93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4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´ì ìì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3142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현구</dc:creator>
  <cp:lastModifiedBy>USER</cp:lastModifiedBy>
  <cp:revision>5</cp:revision>
  <dcterms:created xsi:type="dcterms:W3CDTF">2019-02-18T15:56:08Z</dcterms:created>
  <dcterms:modified xsi:type="dcterms:W3CDTF">2019-02-19T08:29:46Z</dcterms:modified>
</cp:coreProperties>
</file>