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7" r:id="rId18"/>
    <p:sldId id="281" r:id="rId19"/>
    <p:sldId id="282" r:id="rId20"/>
    <p:sldId id="283" r:id="rId21"/>
    <p:sldId id="280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2" y="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4F90-8B8C-4F8A-AB6D-4735BBC2CA13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F60-B7CD-4DCB-A95D-36CE61DB2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13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4F90-8B8C-4F8A-AB6D-4735BBC2CA13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F60-B7CD-4DCB-A95D-36CE61DB2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60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4F90-8B8C-4F8A-AB6D-4735BBC2CA13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F60-B7CD-4DCB-A95D-36CE61DB2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10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4F90-8B8C-4F8A-AB6D-4735BBC2CA13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F60-B7CD-4DCB-A95D-36CE61DB2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4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4F90-8B8C-4F8A-AB6D-4735BBC2CA13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F60-B7CD-4DCB-A95D-36CE61DB2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17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4F90-8B8C-4F8A-AB6D-4735BBC2CA13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F60-B7CD-4DCB-A95D-36CE61DB2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01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4F90-8B8C-4F8A-AB6D-4735BBC2CA13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F60-B7CD-4DCB-A95D-36CE61DB2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1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4F90-8B8C-4F8A-AB6D-4735BBC2CA13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F60-B7CD-4DCB-A95D-36CE61DB2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3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4F90-8B8C-4F8A-AB6D-4735BBC2CA13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F60-B7CD-4DCB-A95D-36CE61DB2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47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4F90-8B8C-4F8A-AB6D-4735BBC2CA13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F60-B7CD-4DCB-A95D-36CE61DB2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49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4F90-8B8C-4F8A-AB6D-4735BBC2CA13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4F60-B7CD-4DCB-A95D-36CE61DB2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05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14F90-8B8C-4F8A-AB6D-4735BBC2CA13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04F60-B7CD-4DCB-A95D-36CE61DB2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3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350696" cy="1470025"/>
          </a:xfrm>
        </p:spPr>
        <p:txBody>
          <a:bodyPr>
            <a:noAutofit/>
          </a:bodyPr>
          <a:lstStyle/>
          <a:p>
            <a:r>
              <a:rPr lang="en-US" altLang="ko-KR" sz="9600" b="1" smtClean="0"/>
              <a:t>B</a:t>
            </a:r>
            <a:r>
              <a:rPr lang="ko-KR" altLang="en-US" sz="9600" b="1" smtClean="0"/>
              <a:t>조 </a:t>
            </a:r>
            <a:r>
              <a:rPr lang="ko-KR" altLang="en-US" sz="9600" b="1" dirty="0" smtClean="0"/>
              <a:t>복습 문제</a:t>
            </a:r>
            <a:endParaRPr lang="ko-KR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41401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8800" b="1" dirty="0" smtClean="0"/>
              <a:t>나선형모델</a:t>
            </a:r>
            <a:endParaRPr lang="en-US" altLang="ko-KR" sz="8800" b="1" dirty="0" smtClean="0"/>
          </a:p>
          <a:p>
            <a:pPr marL="0" indent="0" algn="ctr">
              <a:buNone/>
            </a:pP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5795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8800" b="1" dirty="0" err="1" smtClean="0"/>
              <a:t>프로토타입모델</a:t>
            </a:r>
            <a:endParaRPr lang="en-US" altLang="ko-KR" sz="8800" b="1" dirty="0" smtClean="0"/>
          </a:p>
          <a:p>
            <a:pPr marL="0" indent="0" algn="ctr">
              <a:buNone/>
            </a:pP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5795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8800" b="1" dirty="0" err="1" smtClean="0"/>
              <a:t>임베디</a:t>
            </a:r>
            <a:r>
              <a:rPr lang="ko-KR" altLang="en-US" sz="8800" b="1" dirty="0" err="1"/>
              <a:t>드</a:t>
            </a:r>
            <a:endParaRPr lang="en-US" altLang="ko-KR" sz="8800" b="1" dirty="0" smtClean="0"/>
          </a:p>
          <a:p>
            <a:pPr marL="0" indent="0" algn="ctr">
              <a:buNone/>
            </a:pP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57951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8800" b="1" dirty="0" smtClean="0"/>
              <a:t>아스키</a:t>
            </a:r>
            <a:endParaRPr lang="en-US" altLang="ko-KR" sz="8800" b="1" dirty="0" smtClean="0"/>
          </a:p>
          <a:p>
            <a:pPr marL="0" indent="0" algn="ctr">
              <a:buNone/>
            </a:pP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57951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13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8800" b="1" dirty="0" smtClean="0"/>
              <a:t>바이너리</a:t>
            </a:r>
            <a:endParaRPr lang="en-US" altLang="ko-KR" sz="8800" b="1" dirty="0" smtClean="0"/>
          </a:p>
          <a:p>
            <a:pPr marL="0" indent="0" algn="ctr">
              <a:buNone/>
            </a:pP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57951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14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8800" b="1" dirty="0" err="1" smtClean="0"/>
              <a:t>printf</a:t>
            </a:r>
            <a:endParaRPr lang="en-US" altLang="ko-KR" sz="8800" b="1" dirty="0" smtClean="0"/>
          </a:p>
          <a:p>
            <a:pPr marL="0" indent="0" algn="ctr">
              <a:buNone/>
            </a:pP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57951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15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8800" b="1" dirty="0" err="1" smtClean="0"/>
              <a:t>자료형</a:t>
            </a:r>
            <a:endParaRPr lang="en-US" altLang="ko-KR" sz="8800" b="1" dirty="0" smtClean="0"/>
          </a:p>
          <a:p>
            <a:pPr marL="0" indent="0" algn="ctr">
              <a:buNone/>
            </a:pP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57951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16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8800" b="1" dirty="0" smtClean="0"/>
              <a:t>parentheses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57951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17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8800" b="1" dirty="0" smtClean="0"/>
              <a:t>float</a:t>
            </a:r>
          </a:p>
          <a:p>
            <a:pPr marL="0" indent="0" algn="ctr">
              <a:buNone/>
            </a:pP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57951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18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8800" b="1" dirty="0" smtClean="0"/>
              <a:t>Variable</a:t>
            </a:r>
          </a:p>
          <a:p>
            <a:pPr marL="0" indent="0" algn="ctr">
              <a:buNone/>
            </a:pP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5795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8800" b="1" dirty="0" smtClean="0"/>
              <a:t>유지보수성</a:t>
            </a:r>
            <a:endParaRPr lang="en-US" altLang="ko-KR" sz="8800" b="1" dirty="0" smtClean="0"/>
          </a:p>
          <a:p>
            <a:pPr marL="0" indent="0" algn="ctr">
              <a:buNone/>
            </a:pP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940338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19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8800" b="1" dirty="0" smtClean="0"/>
              <a:t>Expression</a:t>
            </a:r>
          </a:p>
          <a:p>
            <a:pPr marL="0" indent="0" algn="ctr">
              <a:buNone/>
            </a:pP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57951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8800" b="1" dirty="0" smtClean="0"/>
              <a:t>마스터</a:t>
            </a:r>
            <a:endParaRPr lang="en-US" altLang="ko-KR" sz="8800" b="1" dirty="0" smtClean="0"/>
          </a:p>
          <a:p>
            <a:pPr marL="0" indent="0" algn="ctr">
              <a:buNone/>
            </a:pP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89449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8800" b="1" dirty="0" smtClean="0"/>
              <a:t>GVIM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5795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8800" b="1" dirty="0" smtClean="0"/>
          </a:p>
          <a:p>
            <a:pPr marL="0" indent="0" algn="ctr">
              <a:buNone/>
            </a:pPr>
            <a:r>
              <a:rPr lang="ko-KR" altLang="en-US" sz="8800" b="1" dirty="0" err="1" smtClean="0"/>
              <a:t>피연산</a:t>
            </a:r>
            <a:r>
              <a:rPr lang="ko-KR" altLang="en-US" sz="8800" b="1" dirty="0" err="1"/>
              <a:t>자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5795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8800" b="1" dirty="0" err="1" smtClean="0"/>
              <a:t>Git</a:t>
            </a:r>
            <a:endParaRPr lang="en-US" altLang="ko-KR" sz="8800" b="1" dirty="0" smtClean="0"/>
          </a:p>
          <a:p>
            <a:pPr marL="0" indent="0" algn="ctr">
              <a:buNone/>
            </a:pP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57951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8800" b="1" dirty="0" smtClean="0"/>
              <a:t>런타임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5795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8800" b="1" dirty="0" smtClean="0"/>
              <a:t>컴파일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5795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8800" b="1" dirty="0" smtClean="0"/>
              <a:t>바이</a:t>
            </a:r>
            <a:r>
              <a:rPr lang="ko-KR" altLang="en-US" sz="8800" b="1" dirty="0"/>
              <a:t>트</a:t>
            </a:r>
            <a:endParaRPr lang="en-US" altLang="ko-KR" sz="8800" b="1" dirty="0" smtClean="0"/>
          </a:p>
          <a:p>
            <a:pPr marL="0" indent="0" algn="ctr">
              <a:buNone/>
            </a:pP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5795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8800" b="1" dirty="0"/>
              <a:t>워</a:t>
            </a:r>
            <a:r>
              <a:rPr lang="ko-KR" altLang="en-US" sz="8800" b="1" dirty="0" smtClean="0"/>
              <a:t>크스페이스</a:t>
            </a:r>
            <a:endParaRPr lang="en-US" altLang="ko-KR" sz="8800" b="1" dirty="0" smtClean="0"/>
          </a:p>
          <a:p>
            <a:pPr marL="0" indent="0" algn="ctr">
              <a:buNone/>
            </a:pP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5795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64</Words>
  <Application>Microsoft Office PowerPoint</Application>
  <PresentationFormat>화면 슬라이드 쇼(4:3)</PresentationFormat>
  <Paragraphs>42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B조 복습 문제</vt:lpstr>
      <vt:lpstr>1번</vt:lpstr>
      <vt:lpstr>2번</vt:lpstr>
      <vt:lpstr>3번</vt:lpstr>
      <vt:lpstr>4번</vt:lpstr>
      <vt:lpstr>5번</vt:lpstr>
      <vt:lpstr>6번</vt:lpstr>
      <vt:lpstr>7번</vt:lpstr>
      <vt:lpstr>8번</vt:lpstr>
      <vt:lpstr>9번</vt:lpstr>
      <vt:lpstr>10번</vt:lpstr>
      <vt:lpstr>11번</vt:lpstr>
      <vt:lpstr>12번</vt:lpstr>
      <vt:lpstr>13번</vt:lpstr>
      <vt:lpstr>14번</vt:lpstr>
      <vt:lpstr>15번</vt:lpstr>
      <vt:lpstr>16번</vt:lpstr>
      <vt:lpstr>17번</vt:lpstr>
      <vt:lpstr>18번</vt:lpstr>
      <vt:lpstr>19번</vt:lpstr>
      <vt:lpstr>20번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A조 복습 문제</dc:title>
  <dc:creator>USER</dc:creator>
  <cp:lastModifiedBy>USER</cp:lastModifiedBy>
  <cp:revision>4</cp:revision>
  <dcterms:created xsi:type="dcterms:W3CDTF">2019-05-03T04:11:02Z</dcterms:created>
  <dcterms:modified xsi:type="dcterms:W3CDTF">2019-05-03T05:21:45Z</dcterms:modified>
</cp:coreProperties>
</file>