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492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13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60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10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4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17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01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1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3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7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49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5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3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0696" cy="1470025"/>
          </a:xfrm>
        </p:spPr>
        <p:txBody>
          <a:bodyPr>
            <a:noAutofit/>
          </a:bodyPr>
          <a:lstStyle/>
          <a:p>
            <a:r>
              <a:rPr lang="en-US" altLang="ko-KR" sz="9600" b="1" dirty="0"/>
              <a:t>A</a:t>
            </a:r>
            <a:r>
              <a:rPr lang="ko-KR" altLang="en-US" sz="9600" b="1" dirty="0" smtClean="0"/>
              <a:t>조 </a:t>
            </a:r>
            <a:r>
              <a:rPr lang="ko-KR" altLang="en-US" sz="9600" b="1" dirty="0" smtClean="0"/>
              <a:t>복습 문제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41401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err="1" smtClean="0"/>
              <a:t>아두이노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67239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err="1" smtClean="0"/>
              <a:t>피연산자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638365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smtClean="0"/>
              <a:t>빔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632866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8800" b="1" dirty="0" smtClean="0"/>
              <a:t>path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7935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smtClean="0"/>
              <a:t>세미콜론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641885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14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smtClean="0"/>
              <a:t>플랫폼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800737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15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err="1" smtClean="0"/>
              <a:t>양크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925349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err="1" smtClean="0"/>
              <a:t>라즈베리</a:t>
            </a:r>
            <a:r>
              <a:rPr lang="ko-KR" altLang="en-US" sz="8800" b="1" dirty="0" smtClean="0"/>
              <a:t> 파이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183350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17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smtClean="0"/>
              <a:t>환경변수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132897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18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smtClean="0"/>
              <a:t>도스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0938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err="1" smtClean="0"/>
              <a:t>리눅스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940338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19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smtClean="0"/>
              <a:t>선언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339815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err="1" smtClean="0"/>
              <a:t>임베디드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97794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smtClean="0"/>
              <a:t>복합연산자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85420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8800" b="1" dirty="0" smtClean="0"/>
              <a:t>Fast-follower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71196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smtClean="0"/>
              <a:t>주석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03698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smtClean="0"/>
              <a:t>유닉스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404056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err="1" smtClean="0"/>
              <a:t>이노베이터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02008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8800" b="1" dirty="0" smtClean="0"/>
              <a:t>Operator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55316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8800" b="1" dirty="0" smtClean="0"/>
              <a:t>ANSI-89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67763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65</Words>
  <Application>Microsoft Office PowerPoint</Application>
  <PresentationFormat>화면 슬라이드 쇼(4:3)</PresentationFormat>
  <Paragraphs>41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A조 복습 문제</vt:lpstr>
      <vt:lpstr>1번</vt:lpstr>
      <vt:lpstr>2번</vt:lpstr>
      <vt:lpstr>3번</vt:lpstr>
      <vt:lpstr>4번</vt:lpstr>
      <vt:lpstr>5번</vt:lpstr>
      <vt:lpstr>6번</vt:lpstr>
      <vt:lpstr>7번</vt:lpstr>
      <vt:lpstr>8번</vt:lpstr>
      <vt:lpstr>9번</vt:lpstr>
      <vt:lpstr>10번</vt:lpstr>
      <vt:lpstr>11번</vt:lpstr>
      <vt:lpstr>12번</vt:lpstr>
      <vt:lpstr>13번</vt:lpstr>
      <vt:lpstr>14번</vt:lpstr>
      <vt:lpstr>15번</vt:lpstr>
      <vt:lpstr>16번</vt:lpstr>
      <vt:lpstr>17번</vt:lpstr>
      <vt:lpstr>18번</vt:lpstr>
      <vt:lpstr>19번</vt:lpstr>
      <vt:lpstr>20번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A조 복습 문제</dc:title>
  <dc:creator>USER</dc:creator>
  <cp:lastModifiedBy>USER</cp:lastModifiedBy>
  <cp:revision>5</cp:revision>
  <dcterms:created xsi:type="dcterms:W3CDTF">2019-05-03T04:11:02Z</dcterms:created>
  <dcterms:modified xsi:type="dcterms:W3CDTF">2019-05-03T05:19:56Z</dcterms:modified>
</cp:coreProperties>
</file>