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52" r:id="rId2"/>
    <p:sldId id="679" r:id="rId3"/>
    <p:sldId id="681" r:id="rId4"/>
    <p:sldId id="684" r:id="rId5"/>
    <p:sldId id="686" r:id="rId6"/>
    <p:sldId id="687" r:id="rId7"/>
    <p:sldId id="688" r:id="rId8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2" autoAdjust="0"/>
    <p:restoredTop sz="86691" autoAdjust="0"/>
  </p:normalViewPr>
  <p:slideViewPr>
    <p:cSldViewPr>
      <p:cViewPr>
        <p:scale>
          <a:sx n="75" d="100"/>
          <a:sy n="75" d="100"/>
        </p:scale>
        <p:origin x="-154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7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69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통신분야 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신뢰성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- </a:t>
            </a:r>
            <a:r>
              <a:rPr lang="ko-KR" altLang="en-US" baseline="0" dirty="0" smtClean="0"/>
              <a:t>일반통신분야 </a:t>
            </a:r>
            <a:r>
              <a:rPr lang="en-US" altLang="ko-KR" baseline="0" dirty="0" smtClean="0"/>
              <a:t>: Reliable Communication </a:t>
            </a:r>
            <a:r>
              <a:rPr lang="ko-KR" altLang="en-US" baseline="0" dirty="0" smtClean="0"/>
              <a:t>전송되는 신호가 오류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왜곡 등에 덜 취약하도록 하는 기술</a:t>
            </a:r>
            <a:endParaRPr lang="en-US" altLang="ko-KR" baseline="0" dirty="0" smtClean="0"/>
          </a:p>
          <a:p>
            <a:r>
              <a:rPr lang="en-US" altLang="ko-KR" baseline="0" dirty="0" smtClean="0"/>
              <a:t>  - </a:t>
            </a:r>
            <a:r>
              <a:rPr lang="ko-KR" altLang="en-US" baseline="0" dirty="0" smtClean="0"/>
              <a:t>데이터 통신분야</a:t>
            </a:r>
            <a:r>
              <a:rPr lang="en-US" altLang="ko-KR" baseline="0" dirty="0" smtClean="0"/>
              <a:t>: Reliable Delivery Service </a:t>
            </a:r>
            <a:r>
              <a:rPr lang="ko-KR" altLang="en-US" baseline="0" dirty="0" smtClean="0"/>
              <a:t>네트워크를 통한 </a:t>
            </a: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전달을 완전히 보장</a:t>
            </a:r>
            <a:endParaRPr lang="en-US" altLang="ko-KR" baseline="0" dirty="0" smtClean="0"/>
          </a:p>
          <a:p>
            <a:r>
              <a:rPr lang="en-US" altLang="ko-KR" baseline="0" dirty="0" smtClean="0"/>
              <a:t>	          (</a:t>
            </a:r>
            <a:r>
              <a:rPr lang="ko-KR" altLang="en-US" baseline="0" dirty="0" smtClean="0"/>
              <a:t>소실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순서역전등의</a:t>
            </a:r>
            <a:r>
              <a:rPr lang="ko-KR" altLang="en-US" baseline="0" dirty="0" smtClean="0"/>
              <a:t> 방지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네트워크 보안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망 보안</a:t>
            </a:r>
            <a:r>
              <a:rPr lang="en-US" altLang="ko-KR" dirty="0" smtClean="0"/>
              <a:t>)</a:t>
            </a:r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보안공격유형</a:t>
            </a:r>
            <a:r>
              <a:rPr lang="en-US" altLang="ko-KR" baseline="0" dirty="0" smtClean="0"/>
              <a:t>: interruption(</a:t>
            </a:r>
            <a:r>
              <a:rPr lang="ko-KR" altLang="en-US" baseline="0" dirty="0" smtClean="0"/>
              <a:t>가로막기</a:t>
            </a:r>
            <a:r>
              <a:rPr lang="en-US" altLang="ko-KR" baseline="0" dirty="0" smtClean="0"/>
              <a:t>), interception(</a:t>
            </a:r>
            <a:r>
              <a:rPr lang="ko-KR" altLang="en-US" baseline="0" dirty="0" smtClean="0"/>
              <a:t>가로채기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도청</a:t>
            </a:r>
            <a:r>
              <a:rPr lang="en-US" altLang="ko-KR" baseline="0" dirty="0" smtClean="0"/>
              <a:t>(Eavesdropping), </a:t>
            </a:r>
          </a:p>
          <a:p>
            <a:r>
              <a:rPr lang="en-US" altLang="ko-KR" baseline="0" dirty="0" smtClean="0"/>
              <a:t>                        </a:t>
            </a:r>
            <a:r>
              <a:rPr lang="ko-KR" altLang="en-US" baseline="0" dirty="0" smtClean="0"/>
              <a:t>불법변조</a:t>
            </a:r>
            <a:r>
              <a:rPr lang="en-US" altLang="ko-KR" baseline="0" dirty="0" smtClean="0"/>
              <a:t>(Modification), </a:t>
            </a:r>
            <a:r>
              <a:rPr lang="ko-KR" altLang="en-US" baseline="0" dirty="0" smtClean="0"/>
              <a:t>위조</a:t>
            </a:r>
            <a:r>
              <a:rPr lang="en-US" altLang="ko-KR" baseline="0" dirty="0" smtClean="0"/>
              <a:t>(Fabrication)1 </a:t>
            </a:r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주요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보안 측면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인증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암호화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무결성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주요 보안 방법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방화벽</a:t>
            </a:r>
            <a:r>
              <a:rPr lang="en-US" altLang="ko-KR" baseline="0" dirty="0" smtClean="0"/>
              <a:t>(Firewall), </a:t>
            </a:r>
            <a:r>
              <a:rPr lang="ko-KR" altLang="en-US" baseline="0" dirty="0" smtClean="0"/>
              <a:t>인증</a:t>
            </a:r>
            <a:r>
              <a:rPr lang="en-US" altLang="ko-KR" baseline="0" dirty="0" smtClean="0"/>
              <a:t>(Authentication), </a:t>
            </a:r>
            <a:r>
              <a:rPr lang="ko-KR" altLang="en-US" baseline="0" dirty="0" smtClean="0"/>
              <a:t>침입탐지시스템</a:t>
            </a:r>
            <a:r>
              <a:rPr lang="en-US" altLang="ko-KR" baseline="0" dirty="0" smtClean="0"/>
              <a:t>(IDS), </a:t>
            </a:r>
            <a:r>
              <a:rPr lang="ko-KR" altLang="en-US" baseline="0" dirty="0" err="1" smtClean="0"/>
              <a:t>가상사설망</a:t>
            </a:r>
            <a:r>
              <a:rPr lang="en-US" altLang="ko-KR" baseline="0" dirty="0" smtClean="0"/>
              <a:t>(VPN)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어플리케이션 보안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시스템 보안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중앙에 저장되어 있는 비밀 정보 등이 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자에게 누출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오동작</a:t>
            </a:r>
            <a:r>
              <a:rPr lang="ko-KR" altLang="en-US" baseline="0" dirty="0" smtClean="0"/>
              <a:t> 등을 방지하는 기술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</a:t>
            </a:r>
            <a:r>
              <a:rPr lang="ko-KR" altLang="en-US" baseline="0" dirty="0" smtClean="0"/>
              <a:t>서버 보안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바이러스 백신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보안관제 시스템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데이터베이스 보안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개인정보보호 등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컴퓨터 시스템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운영체제 등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보안 등급 例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 </a:t>
            </a:r>
            <a:r>
              <a:rPr lang="ko-KR" altLang="en-US" baseline="0" dirty="0" err="1" smtClean="0"/>
              <a:t>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TCSEC (Trusted Computer System Evaluation Criteria) </a:t>
            </a:r>
            <a:r>
              <a:rPr lang="ko-KR" altLang="en-US" baseline="0" dirty="0" smtClean="0"/>
              <a:t>보안 등급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미국 국방성 산하 </a:t>
            </a:r>
            <a:r>
              <a:rPr lang="ko-KR" altLang="en-US" baseline="0" dirty="0" err="1" smtClean="0"/>
              <a:t>국가안전국</a:t>
            </a:r>
            <a:r>
              <a:rPr lang="ko-KR" altLang="en-US" baseline="0" dirty="0" smtClean="0"/>
              <a:t> 하부조직인 국립컴퓨터보안센터</a:t>
            </a:r>
            <a:r>
              <a:rPr lang="en-US" altLang="ko-KR" baseline="0" dirty="0" smtClean="0"/>
              <a:t>(NCSC)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1983</a:t>
            </a:r>
            <a:r>
              <a:rPr lang="ko-KR" altLang="en-US" baseline="0" dirty="0" smtClean="0"/>
              <a:t>년 제정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'</a:t>
            </a:r>
            <a:r>
              <a:rPr lang="ko-KR" altLang="en-US" baseline="0" dirty="0" err="1" smtClean="0"/>
              <a:t>오렌지북</a:t>
            </a:r>
            <a:r>
              <a:rPr lang="en-US" altLang="ko-KR" baseline="0" dirty="0" smtClean="0"/>
              <a:t>(Orange Book)'</a:t>
            </a:r>
            <a:r>
              <a:rPr lang="ko-KR" altLang="en-US" baseline="0" dirty="0" smtClean="0"/>
              <a:t>으로 일컬어짐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등급 구분</a:t>
            </a:r>
          </a:p>
          <a:p>
            <a:r>
              <a:rPr lang="ko-KR" altLang="en-US" baseline="0" dirty="0" smtClean="0"/>
              <a:t>        </a:t>
            </a:r>
            <a:r>
              <a:rPr lang="en-US" altLang="ko-KR" baseline="0" dirty="0" smtClean="0"/>
              <a:t>. A1 : </a:t>
            </a:r>
            <a:r>
              <a:rPr lang="ko-KR" altLang="en-US" baseline="0" dirty="0" smtClean="0"/>
              <a:t>검증된 설계 </a:t>
            </a:r>
            <a:r>
              <a:rPr lang="en-US" altLang="ko-KR" baseline="0" dirty="0" smtClean="0"/>
              <a:t>(Verified Design)</a:t>
            </a:r>
          </a:p>
          <a:p>
            <a:r>
              <a:rPr lang="en-US" altLang="ko-KR" baseline="0" dirty="0" smtClean="0"/>
              <a:t>        . B3 : </a:t>
            </a:r>
            <a:r>
              <a:rPr lang="ko-KR" altLang="en-US" baseline="0" dirty="0" smtClean="0"/>
              <a:t>보안 도메인 </a:t>
            </a:r>
            <a:r>
              <a:rPr lang="en-US" altLang="ko-KR" baseline="0" dirty="0" smtClean="0"/>
              <a:t>(Security Domain)</a:t>
            </a:r>
          </a:p>
          <a:p>
            <a:r>
              <a:rPr lang="en-US" altLang="ko-KR" baseline="0" dirty="0" smtClean="0"/>
              <a:t>        . B2 : </a:t>
            </a:r>
            <a:r>
              <a:rPr lang="ko-KR" altLang="en-US" baseline="0" dirty="0" smtClean="0"/>
              <a:t>구조화된 보호 </a:t>
            </a:r>
            <a:r>
              <a:rPr lang="en-US" altLang="ko-KR" baseline="0" dirty="0" smtClean="0"/>
              <a:t>(Structured Protection)</a:t>
            </a:r>
          </a:p>
          <a:p>
            <a:r>
              <a:rPr lang="en-US" altLang="ko-KR" baseline="0" dirty="0" smtClean="0"/>
              <a:t>        . B1 : </a:t>
            </a:r>
            <a:r>
              <a:rPr lang="ko-KR" altLang="en-US" baseline="0" dirty="0" err="1" smtClean="0"/>
              <a:t>라벨링된</a:t>
            </a:r>
            <a:r>
              <a:rPr lang="ko-KR" altLang="en-US" baseline="0" dirty="0" smtClean="0"/>
              <a:t> 보안 보호 </a:t>
            </a:r>
            <a:r>
              <a:rPr lang="en-US" altLang="ko-KR" baseline="0" dirty="0" smtClean="0"/>
              <a:t>(Labeled Security Protection)</a:t>
            </a:r>
          </a:p>
          <a:p>
            <a:r>
              <a:rPr lang="en-US" altLang="ko-KR" baseline="0" dirty="0" smtClean="0"/>
              <a:t>        . C2 : </a:t>
            </a:r>
            <a:r>
              <a:rPr lang="ko-KR" altLang="en-US" baseline="0" dirty="0" smtClean="0"/>
              <a:t>통제적 접근 보호 </a:t>
            </a:r>
            <a:r>
              <a:rPr lang="en-US" altLang="ko-KR" baseline="0" dirty="0" smtClean="0"/>
              <a:t>(Controlled Access Protection)</a:t>
            </a:r>
          </a:p>
          <a:p>
            <a:r>
              <a:rPr lang="en-US" altLang="ko-KR" baseline="0" dirty="0" smtClean="0"/>
              <a:t>        . C1 : </a:t>
            </a:r>
            <a:r>
              <a:rPr lang="ko-KR" altLang="en-US" baseline="0" dirty="0" smtClean="0"/>
              <a:t>임의 접근 보호 </a:t>
            </a:r>
            <a:r>
              <a:rPr lang="en-US" altLang="ko-KR" baseline="0" dirty="0" smtClean="0"/>
              <a:t>(Discretionary Access Protection)</a:t>
            </a:r>
          </a:p>
          <a:p>
            <a:r>
              <a:rPr lang="en-US" altLang="ko-KR" baseline="0" dirty="0" smtClean="0"/>
              <a:t>        . D  : </a:t>
            </a:r>
            <a:r>
              <a:rPr lang="ko-KR" altLang="en-US" baseline="0" dirty="0" smtClean="0"/>
              <a:t>최소한의 보호 </a:t>
            </a:r>
            <a:r>
              <a:rPr lang="en-US" altLang="ko-KR" baseline="0" dirty="0" smtClean="0"/>
              <a:t>(Minimum Protection)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 </a:t>
            </a:r>
            <a:r>
              <a:rPr lang="ko-KR" altLang="en-US" baseline="0" dirty="0" err="1" smtClean="0"/>
              <a:t>ㅇ</a:t>
            </a:r>
            <a:r>
              <a:rPr lang="ko-KR" altLang="en-US" baseline="0" dirty="0" smtClean="0"/>
              <a:t> 정보 기술 보안 평가를 위한 공통 평가 기준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(CCITSE, Common Criteria for Information Technology Security Evaluation)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통상</a:t>
            </a:r>
            <a:r>
              <a:rPr lang="en-US" altLang="ko-KR" baseline="0" dirty="0" smtClean="0"/>
              <a:t>, '</a:t>
            </a:r>
            <a:r>
              <a:rPr lang="ko-KR" altLang="en-US" baseline="0" dirty="0" smtClean="0"/>
              <a:t>공통 평가 기준</a:t>
            </a:r>
            <a:r>
              <a:rPr lang="en-US" altLang="ko-KR" baseline="0" dirty="0" smtClean="0"/>
              <a:t>(CC, Common Criteria)'</a:t>
            </a:r>
            <a:r>
              <a:rPr lang="ko-KR" altLang="en-US" baseline="0" dirty="0" smtClean="0"/>
              <a:t>으로 일컬어짐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- 1996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월 미국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영국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독일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프랑스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캐나다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네덜란드가 공동 발표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제품의 </a:t>
            </a:r>
            <a:r>
              <a:rPr lang="ko-KR" altLang="en-US" baseline="0" dirty="0" err="1" smtClean="0"/>
              <a:t>보안성</a:t>
            </a:r>
            <a:r>
              <a:rPr lang="ko-KR" altLang="en-US" baseline="0" dirty="0" smtClean="0"/>
              <a:t> 평가를 위한 국제 표준</a:t>
            </a:r>
          </a:p>
          <a:p>
            <a:r>
              <a:rPr lang="ko-KR" altLang="en-US" baseline="0" dirty="0" smtClean="0"/>
              <a:t>   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인증 신뢰 레벨</a:t>
            </a:r>
            <a:r>
              <a:rPr lang="en-US" altLang="ko-KR" baseline="0" dirty="0" smtClean="0"/>
              <a:t>(EAL, Evaluation Assurance Levels)</a:t>
            </a:r>
            <a:r>
              <a:rPr lang="ko-KR" altLang="en-US" baseline="0" dirty="0" smtClean="0"/>
              <a:t>로써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개 평가 보증 등급 구분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3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tm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tmp"/><Relationship Id="rId5" Type="http://schemas.openxmlformats.org/officeDocument/2006/relationships/image" Target="../media/image9.jpeg"/><Relationship Id="rId10" Type="http://schemas.openxmlformats.org/officeDocument/2006/relationships/image" Target="../media/image14.tm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한상우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모든 사물에까지 네트워크 연결을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/>
              <a:t>센서 내장된 사물</a:t>
            </a:r>
            <a:r>
              <a:rPr lang="en-US" altLang="ko-KR" dirty="0"/>
              <a:t>(Things)</a:t>
            </a:r>
            <a:r>
              <a:rPr lang="ko-KR" altLang="en-US" dirty="0"/>
              <a:t>들이 서로 연결되어 </a:t>
            </a:r>
            <a:r>
              <a:rPr lang="ko-KR" altLang="en-US" dirty="0" err="1"/>
              <a:t>유비쿼터스</a:t>
            </a:r>
            <a:r>
              <a:rPr lang="ko-KR" altLang="en-US" dirty="0"/>
              <a:t> 컴퓨팅</a:t>
            </a:r>
            <a:r>
              <a:rPr lang="en-US" altLang="ko-KR" dirty="0"/>
              <a:t>(u-Computing)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사물 인터넷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(</a:t>
            </a:r>
            <a:r>
              <a:rPr lang="ko-KR" altLang="en-US" dirty="0"/>
              <a:t>장치</a:t>
            </a:r>
            <a:r>
              <a:rPr lang="en-US" altLang="ko-KR" dirty="0"/>
              <a:t>),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네트워킹</a:t>
            </a:r>
            <a:r>
              <a:rPr lang="en-US" altLang="ko-KR" dirty="0"/>
              <a:t>), </a:t>
            </a:r>
            <a:r>
              <a:rPr lang="ko-KR" altLang="en-US" dirty="0"/>
              <a:t>플랫폼</a:t>
            </a:r>
            <a:r>
              <a:rPr lang="en-US" altLang="ko-KR" dirty="0"/>
              <a:t>/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/>
              <a:t>※ </a:t>
            </a:r>
            <a:r>
              <a:rPr lang="en-US" altLang="ko-KR" dirty="0" err="1"/>
              <a:t>IoT</a:t>
            </a:r>
            <a:r>
              <a:rPr lang="ko-KR" altLang="en-US" dirty="0"/>
              <a:t>는 </a:t>
            </a:r>
            <a:r>
              <a:rPr lang="en-US" altLang="ko-KR" dirty="0"/>
              <a:t>M2M</a:t>
            </a:r>
            <a:r>
              <a:rPr lang="ko-KR" altLang="en-US" dirty="0"/>
              <a:t>의 상위 개념으로 보며</a:t>
            </a:r>
            <a:r>
              <a:rPr lang="en-US" altLang="ko-KR" dirty="0" smtClean="0"/>
              <a:t>,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인간에게 </a:t>
            </a:r>
            <a:r>
              <a:rPr lang="ko-KR" altLang="en-US" dirty="0"/>
              <a:t>서비스적 가치 및 혜택을 주는 것도 포함됨</a:t>
            </a:r>
            <a:endParaRPr lang="en-US" altLang="ko-KR" dirty="0"/>
          </a:p>
          <a:p>
            <a:pPr lvl="2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err="1" smtClean="0"/>
              <a:t>ir</a:t>
            </a:r>
            <a:r>
              <a:rPr lang="en-US" altLang="ko-KR" dirty="0" smtClean="0"/>
              <a:t>(infrared), NFC..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6979"/>
              </p:ext>
            </p:extLst>
          </p:nvPr>
        </p:nvGraphicFramePr>
        <p:xfrm>
          <a:off x="107500" y="1268760"/>
          <a:ext cx="8928995" cy="498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8"/>
                <a:gridCol w="1080120"/>
                <a:gridCol w="3096344"/>
                <a:gridCol w="1872208"/>
                <a:gridCol w="1944215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명  칭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 송 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 타 </a:t>
                      </a:r>
                      <a:r>
                        <a:rPr lang="ko-KR" altLang="en-US" sz="1400" dirty="0" err="1" smtClean="0"/>
                        <a:t>스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  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  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10MB/sec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(RS485)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전송모드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멀티포인트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멀티플렉스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최대접속대수</a:t>
                      </a:r>
                      <a:r>
                        <a:rPr lang="en-US" altLang="ko-KR" sz="1400" dirty="0" smtClean="0"/>
                        <a:t>: 32</a:t>
                      </a:r>
                      <a:r>
                        <a:rPr lang="ko-KR" altLang="en-US" sz="1400" dirty="0" smtClean="0"/>
                        <a:t>드라이버</a:t>
                      </a:r>
                      <a:r>
                        <a:rPr lang="en-US" altLang="ko-KR" sz="1400" dirty="0" smtClean="0"/>
                        <a:t>, 32</a:t>
                      </a:r>
                      <a:r>
                        <a:rPr lang="ko-KR" altLang="en-US" sz="1400" dirty="0" smtClean="0"/>
                        <a:t>수신기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전송거리 </a:t>
                      </a:r>
                      <a:r>
                        <a:rPr lang="en-US" altLang="ko-KR" sz="1400" dirty="0" smtClean="0"/>
                        <a:t>: 1,200m</a:t>
                      </a:r>
                    </a:p>
                    <a:p>
                      <a:pPr algn="l" latinLnBrk="1"/>
                      <a:r>
                        <a:rPr lang="ko-KR" altLang="en-US" sz="1400" dirty="0" err="1" smtClean="0"/>
                        <a:t>멀티드랍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송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수신 동시 불가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반 이중 통신방식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Zigbee</a:t>
                      </a:r>
                      <a:endParaRPr lang="ko-KR" altLang="en-US" sz="1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250kbps</a:t>
                      </a:r>
                    </a:p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주파수 </a:t>
                      </a:r>
                      <a:r>
                        <a:rPr lang="ko-KR" altLang="en-US" sz="1400" dirty="0" err="1" smtClean="0"/>
                        <a:t>상호공존성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채널접근</a:t>
                      </a:r>
                      <a:r>
                        <a:rPr lang="en-US" altLang="ko-KR" sz="1400" dirty="0" smtClean="0"/>
                        <a:t>: CSMA-CA</a:t>
                      </a:r>
                    </a:p>
                    <a:p>
                      <a:pPr algn="l" latinLnBrk="1"/>
                      <a:r>
                        <a:rPr lang="ko-KR" altLang="en-US" sz="1400" dirty="0" smtClean="0"/>
                        <a:t>무선기술</a:t>
                      </a:r>
                      <a:r>
                        <a:rPr lang="en-US" altLang="ko-KR" sz="1400" dirty="0" smtClean="0"/>
                        <a:t>: DSSS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초소형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저가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저속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Max</a:t>
                      </a:r>
                      <a:r>
                        <a:rPr lang="en-US" altLang="ko-KR" sz="1400" baseline="0" dirty="0" smtClean="0"/>
                        <a:t> 65536 </a:t>
                      </a:r>
                      <a:r>
                        <a:rPr lang="ko-KR" altLang="en-US" sz="1400" baseline="0" dirty="0" smtClean="0"/>
                        <a:t>연결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환경에 따른 전파차단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주파수 간섭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전송거리 </a:t>
                      </a:r>
                      <a:r>
                        <a:rPr lang="en-US" altLang="ko-KR" sz="1400" dirty="0" smtClean="0"/>
                        <a:t>: 10m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Bluetooth</a:t>
                      </a:r>
                      <a:endParaRPr lang="ko-KR" altLang="en-US" sz="1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1.0Mbps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(class</a:t>
                      </a:r>
                      <a:r>
                        <a:rPr lang="en-US" altLang="ko-KR" sz="1400" baseline="0" dirty="0" smtClean="0"/>
                        <a:t> 2)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주파수</a:t>
                      </a:r>
                      <a:r>
                        <a:rPr lang="en-US" altLang="ko-KR" sz="1400" dirty="0" smtClean="0"/>
                        <a:t>: 2.4GHz</a:t>
                      </a:r>
                    </a:p>
                    <a:p>
                      <a:pPr algn="l" latinLnBrk="1"/>
                      <a:r>
                        <a:rPr lang="ko-KR" altLang="en-US" sz="1400" dirty="0" smtClean="0"/>
                        <a:t>데이터 분할 전송가능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전 방향 주파수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각도 유지 불필요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 smtClean="0"/>
                        <a:t>세계공통의 표준규격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장애물 통과 전송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배선연결확인 불필요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저비용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1:1</a:t>
                      </a:r>
                      <a:r>
                        <a:rPr lang="ko-KR" altLang="en-US" sz="1400" dirty="0" smtClean="0"/>
                        <a:t>통신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전송거리</a:t>
                      </a:r>
                      <a:r>
                        <a:rPr lang="en-US" altLang="ko-KR" sz="1400" dirty="0" smtClean="0"/>
                        <a:t>: 10m</a:t>
                      </a:r>
                    </a:p>
                    <a:p>
                      <a:pPr algn="l" latinLnBrk="1"/>
                      <a:r>
                        <a:rPr lang="ko-KR" altLang="en-US" sz="1400" dirty="0" err="1" smtClean="0"/>
                        <a:t>좁은대역폭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Wifi</a:t>
                      </a:r>
                      <a:endParaRPr lang="ko-KR" altLang="en-US" sz="1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1750Mbps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주파수</a:t>
                      </a:r>
                      <a:r>
                        <a:rPr lang="en-US" altLang="ko-KR" sz="1400" dirty="0" smtClean="0"/>
                        <a:t>: 2.4GHz,</a:t>
                      </a:r>
                      <a:r>
                        <a:rPr lang="en-US" altLang="ko-KR" sz="1400" baseline="0" dirty="0" smtClean="0"/>
                        <a:t> 5GHz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무선인터넷 접속</a:t>
                      </a:r>
                      <a:r>
                        <a:rPr lang="en-US" altLang="ko-KR" sz="1400" dirty="0" smtClean="0"/>
                        <a:t>(WLAN)</a:t>
                      </a:r>
                    </a:p>
                    <a:p>
                      <a:pPr algn="l" latinLnBrk="1"/>
                      <a:r>
                        <a:rPr lang="ko-KR" altLang="en-US" sz="1400" dirty="0" smtClean="0"/>
                        <a:t>오디오신호지연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en-US" altLang="ko-KR" sz="1400" dirty="0" err="1" smtClean="0"/>
                        <a:t>AoIP</a:t>
                      </a:r>
                      <a:r>
                        <a:rPr lang="en-US" altLang="ko-KR" sz="1400" baseline="0" dirty="0" smtClean="0"/>
                        <a:t> 20msec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높은 전송속도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전송거리</a:t>
                      </a:r>
                      <a:r>
                        <a:rPr lang="en-US" altLang="ko-KR" sz="1400" dirty="0" smtClean="0"/>
                        <a:t>: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고비용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높은 소비전력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09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Ethernet</a:t>
                      </a:r>
                      <a:endParaRPr lang="ko-KR" altLang="en-US" sz="1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1Gbps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비동기식</a:t>
                      </a:r>
                      <a:r>
                        <a:rPr lang="ko-KR" altLang="en-US" sz="1400" dirty="0" smtClean="0"/>
                        <a:t> 직렬통신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err="1" smtClean="0"/>
                        <a:t>부호화방식</a:t>
                      </a:r>
                      <a:r>
                        <a:rPr lang="ko-KR" altLang="en-US" sz="1400" dirty="0" smtClean="0"/>
                        <a:t> 상이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사용매체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속도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보안성</a:t>
                      </a:r>
                      <a:r>
                        <a:rPr lang="ko-KR" altLang="en-US" sz="1400" dirty="0" smtClean="0"/>
                        <a:t> 우수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단순함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저비용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충돌</a:t>
                      </a:r>
                      <a:r>
                        <a:rPr lang="ko-KR" altLang="en-US" sz="1400" baseline="0" dirty="0" smtClean="0"/>
                        <a:t>문제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디도스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(Infrared)</a:t>
                      </a:r>
                      <a:endParaRPr lang="ko-KR" altLang="en-US" sz="1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16Mbps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(1m</a:t>
                      </a:r>
                      <a:r>
                        <a:rPr lang="ko-KR" altLang="en-US" sz="1400" dirty="0" smtClean="0"/>
                        <a:t>이내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직진성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IrDA(Infrared</a:t>
                      </a:r>
                      <a:r>
                        <a:rPr lang="en-US" altLang="ko-KR" sz="1400" baseline="0" dirty="0" smtClean="0"/>
                        <a:t> Data Association)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보안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구조간단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낮은단가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짧은통신거리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송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수신부</a:t>
                      </a:r>
                      <a:r>
                        <a:rPr lang="ko-KR" altLang="en-US" sz="1400" dirty="0" smtClean="0"/>
                        <a:t> 마주보아야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73" y="4436454"/>
            <a:ext cx="672387" cy="672387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24652"/>
            <a:ext cx="668835" cy="1484667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9" y="5038576"/>
            <a:ext cx="915442" cy="12773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 flipH="1">
            <a:off x="2087223" y="2949403"/>
            <a:ext cx="1235948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562420" y="3263637"/>
            <a:ext cx="90826" cy="103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6700" y="628058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인공지능 스피커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623731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6333" y="5138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flipH="1">
            <a:off x="6279831" y="963368"/>
            <a:ext cx="1929567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6434380" y="2766162"/>
            <a:ext cx="1871501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디바이스 모니터링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 flipH="1">
            <a:off x="1917376" y="2049981"/>
            <a:ext cx="1929567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7" name="오른쪽 화살표 36"/>
          <p:cNvSpPr/>
          <p:nvPr/>
        </p:nvSpPr>
        <p:spPr>
          <a:xfrm rot="18612483" flipH="1">
            <a:off x="1004325" y="3897598"/>
            <a:ext cx="1929567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41" name="오른쪽 화살표 40"/>
          <p:cNvSpPr/>
          <p:nvPr/>
        </p:nvSpPr>
        <p:spPr>
          <a:xfrm rot="18612483">
            <a:off x="1979761" y="3854187"/>
            <a:ext cx="1828189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정상 수행 여부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5400000" flipH="1">
            <a:off x="3978452" y="4043262"/>
            <a:ext cx="1967606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4860032" y="2899683"/>
            <a:ext cx="2607669" cy="29775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0131" y="2899683"/>
            <a:ext cx="0" cy="158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34380" y="626331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</a:t>
            </a:r>
            <a:r>
              <a:rPr lang="ko-KR" altLang="en-US" sz="1600" b="1" dirty="0">
                <a:solidFill>
                  <a:schemeClr val="bg1"/>
                </a:solidFill>
              </a:rPr>
              <a:t>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329080" y="3837348"/>
            <a:ext cx="1353709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내부데이</a:t>
            </a:r>
            <a:r>
              <a:rPr lang="ko-KR" altLang="en-US" sz="1400" dirty="0">
                <a:solidFill>
                  <a:schemeClr val="tx1"/>
                </a:solidFill>
              </a:rPr>
              <a:t>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8612483">
            <a:off x="4960714" y="3896342"/>
            <a:ext cx="207067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400" dirty="0" smtClean="0">
                <a:solidFill>
                  <a:schemeClr val="tx1"/>
                </a:solidFill>
              </a:rPr>
              <a:t> 요</a:t>
            </a:r>
            <a:r>
              <a:rPr lang="ko-KR" altLang="en-US" sz="1400" dirty="0">
                <a:solidFill>
                  <a:schemeClr val="tx1"/>
                </a:solidFill>
              </a:rPr>
              <a:t>청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오른쪽 화살표 52"/>
          <p:cNvSpPr/>
          <p:nvPr/>
        </p:nvSpPr>
        <p:spPr>
          <a:xfrm rot="18612483" flipH="1">
            <a:off x="5010622" y="4401409"/>
            <a:ext cx="2445184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396552" y="4536217"/>
            <a:ext cx="1617126" cy="940957"/>
            <a:chOff x="-429340" y="4361318"/>
            <a:chExt cx="1904996" cy="1041795"/>
          </a:xfrm>
        </p:grpSpPr>
        <p:pic>
          <p:nvPicPr>
            <p:cNvPr id="15" name="Picture 2" descr="C:\Users\USER\AppData\Local\Microsoft\Windows\Temporary Internet Files\Content.IE5\GNYB0FJV\20130407_4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40" y="4361318"/>
              <a:ext cx="1904996" cy="1041795"/>
            </a:xfrm>
            <a:prstGeom prst="rect">
              <a:avLst/>
            </a:prstGeom>
            <a:noFill/>
          </p:spPr>
        </p:pic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35" y="4546482"/>
              <a:ext cx="801845" cy="517319"/>
            </a:xfrm>
            <a:prstGeom prst="rect">
              <a:avLst/>
            </a:prstGeom>
          </p:spPr>
        </p:pic>
      </p:grpSp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33" y="4656178"/>
            <a:ext cx="1339080" cy="1665842"/>
          </a:xfrm>
          <a:prstGeom prst="rect">
            <a:avLst/>
          </a:prstGeom>
        </p:spPr>
      </p:pic>
      <p:pic>
        <p:nvPicPr>
          <p:cNvPr id="25" name="그림 24" descr="화면 캡처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8" y="3450209"/>
            <a:ext cx="879848" cy="16815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46" y="2564904"/>
            <a:ext cx="672387" cy="672387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6233214" y="1470570"/>
            <a:ext cx="2245767" cy="1416274"/>
            <a:chOff x="6233214" y="1470570"/>
            <a:chExt cx="2245767" cy="1416274"/>
          </a:xfrm>
        </p:grpSpPr>
        <p:grpSp>
          <p:nvGrpSpPr>
            <p:cNvPr id="55" name="그룹 54"/>
            <p:cNvGrpSpPr/>
            <p:nvPr/>
          </p:nvGrpSpPr>
          <p:grpSpPr>
            <a:xfrm>
              <a:off x="6233214" y="1470570"/>
              <a:ext cx="2245767" cy="1416274"/>
              <a:chOff x="1691679" y="1724520"/>
              <a:chExt cx="4588151" cy="3273428"/>
            </a:xfrm>
          </p:grpSpPr>
          <p:sp>
            <p:nvSpPr>
              <p:cNvPr id="56" name="구름 5"/>
              <p:cNvSpPr/>
              <p:nvPr/>
            </p:nvSpPr>
            <p:spPr>
              <a:xfrm>
                <a:off x="1920446" y="2146256"/>
                <a:ext cx="4049205" cy="2402474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22492 w 43256"/>
                  <a:gd name="connsiteY3" fmla="*/ 29689 h 69617"/>
                  <a:gd name="connsiteX4" fmla="*/ 25785 w 43256"/>
                  <a:gd name="connsiteY4" fmla="*/ 26457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2177 w 43256"/>
                  <a:gd name="connsiteY16" fmla="*/ 30977 h 69617"/>
                  <a:gd name="connsiteX17" fmla="*/ 19265 w 43256"/>
                  <a:gd name="connsiteY17" fmla="*/ 0 h 69617"/>
                  <a:gd name="connsiteX18" fmla="*/ 14036 w 43256"/>
                  <a:gd name="connsiteY18" fmla="*/ 31449 h 69617"/>
                  <a:gd name="connsiteX19" fmla="*/ 15336 w 43256"/>
                  <a:gd name="connsiteY19" fmla="*/ 32797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22492 w 43256"/>
                  <a:gd name="connsiteY3" fmla="*/ 29689 h 69617"/>
                  <a:gd name="connsiteX4" fmla="*/ 26037 w 43256"/>
                  <a:gd name="connsiteY4" fmla="*/ 5836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2177 w 43256"/>
                  <a:gd name="connsiteY16" fmla="*/ 30977 h 69617"/>
                  <a:gd name="connsiteX17" fmla="*/ 19265 w 43256"/>
                  <a:gd name="connsiteY17" fmla="*/ 0 h 69617"/>
                  <a:gd name="connsiteX18" fmla="*/ 14036 w 43256"/>
                  <a:gd name="connsiteY18" fmla="*/ 31449 h 69617"/>
                  <a:gd name="connsiteX19" fmla="*/ 15336 w 43256"/>
                  <a:gd name="connsiteY19" fmla="*/ 32797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22492 w 43256"/>
                  <a:gd name="connsiteY3" fmla="*/ 29689 h 69617"/>
                  <a:gd name="connsiteX4" fmla="*/ 26037 w 43256"/>
                  <a:gd name="connsiteY4" fmla="*/ 5836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4693 w 43256"/>
                  <a:gd name="connsiteY16" fmla="*/ 4080 h 69617"/>
                  <a:gd name="connsiteX17" fmla="*/ 19265 w 43256"/>
                  <a:gd name="connsiteY17" fmla="*/ 0 h 69617"/>
                  <a:gd name="connsiteX18" fmla="*/ 14036 w 43256"/>
                  <a:gd name="connsiteY18" fmla="*/ 31449 h 69617"/>
                  <a:gd name="connsiteX19" fmla="*/ 15336 w 43256"/>
                  <a:gd name="connsiteY19" fmla="*/ 32797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16705 w 43256"/>
                  <a:gd name="connsiteY3" fmla="*/ 1447 h 69617"/>
                  <a:gd name="connsiteX4" fmla="*/ 26037 w 43256"/>
                  <a:gd name="connsiteY4" fmla="*/ 5836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4693 w 43256"/>
                  <a:gd name="connsiteY16" fmla="*/ 4080 h 69617"/>
                  <a:gd name="connsiteX17" fmla="*/ 19265 w 43256"/>
                  <a:gd name="connsiteY17" fmla="*/ 0 h 69617"/>
                  <a:gd name="connsiteX18" fmla="*/ 14036 w 43256"/>
                  <a:gd name="connsiteY18" fmla="*/ 31449 h 69617"/>
                  <a:gd name="connsiteX19" fmla="*/ 15336 w 43256"/>
                  <a:gd name="connsiteY19" fmla="*/ 32797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16705 w 43256"/>
                  <a:gd name="connsiteY3" fmla="*/ 1447 h 69617"/>
                  <a:gd name="connsiteX4" fmla="*/ 26037 w 43256"/>
                  <a:gd name="connsiteY4" fmla="*/ 5836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4693 w 43256"/>
                  <a:gd name="connsiteY16" fmla="*/ 4080 h 69617"/>
                  <a:gd name="connsiteX17" fmla="*/ 19265 w 43256"/>
                  <a:gd name="connsiteY17" fmla="*/ 0 h 69617"/>
                  <a:gd name="connsiteX18" fmla="*/ 8249 w 43256"/>
                  <a:gd name="connsiteY18" fmla="*/ 3656 h 69617"/>
                  <a:gd name="connsiteX19" fmla="*/ 15336 w 43256"/>
                  <a:gd name="connsiteY19" fmla="*/ 32797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0627 h 69617"/>
                  <a:gd name="connsiteX1" fmla="*/ 5659 w 43256"/>
                  <a:gd name="connsiteY1" fmla="*/ 33164 h 69617"/>
                  <a:gd name="connsiteX2" fmla="*/ 14041 w 43256"/>
                  <a:gd name="connsiteY2" fmla="*/ 31459 h 69617"/>
                  <a:gd name="connsiteX3" fmla="*/ 16705 w 43256"/>
                  <a:gd name="connsiteY3" fmla="*/ 1447 h 69617"/>
                  <a:gd name="connsiteX4" fmla="*/ 26037 w 43256"/>
                  <a:gd name="connsiteY4" fmla="*/ 5836 h 69617"/>
                  <a:gd name="connsiteX5" fmla="*/ 29869 w 43256"/>
                  <a:gd name="connsiteY5" fmla="*/ 28738 h 69617"/>
                  <a:gd name="connsiteX6" fmla="*/ 35499 w 43256"/>
                  <a:gd name="connsiteY6" fmla="*/ 26947 h 69617"/>
                  <a:gd name="connsiteX7" fmla="*/ 38354 w 43256"/>
                  <a:gd name="connsiteY7" fmla="*/ 31833 h 69617"/>
                  <a:gd name="connsiteX8" fmla="*/ 42018 w 43256"/>
                  <a:gd name="connsiteY8" fmla="*/ 36575 h 69617"/>
                  <a:gd name="connsiteX9" fmla="*/ 41854 w 43256"/>
                  <a:gd name="connsiteY9" fmla="*/ 41717 h 69617"/>
                  <a:gd name="connsiteX10" fmla="*/ 43052 w 43256"/>
                  <a:gd name="connsiteY10" fmla="*/ 49579 h 69617"/>
                  <a:gd name="connsiteX11" fmla="*/ 37440 w 43256"/>
                  <a:gd name="connsiteY11" fmla="*/ 56461 h 69617"/>
                  <a:gd name="connsiteX12" fmla="*/ 35431 w 43256"/>
                  <a:gd name="connsiteY12" fmla="*/ 62358 h 69617"/>
                  <a:gd name="connsiteX13" fmla="*/ 28591 w 43256"/>
                  <a:gd name="connsiteY13" fmla="*/ 63072 h 69617"/>
                  <a:gd name="connsiteX14" fmla="*/ 23703 w 43256"/>
                  <a:gd name="connsiteY14" fmla="*/ 69363 h 69617"/>
                  <a:gd name="connsiteX15" fmla="*/ 16516 w 43256"/>
                  <a:gd name="connsiteY15" fmla="*/ 65523 h 69617"/>
                  <a:gd name="connsiteX16" fmla="*/ 5840 w 43256"/>
                  <a:gd name="connsiteY16" fmla="*/ 61729 h 69617"/>
                  <a:gd name="connsiteX17" fmla="*/ 1146 w 43256"/>
                  <a:gd name="connsiteY17" fmla="*/ 57507 h 69617"/>
                  <a:gd name="connsiteX18" fmla="*/ 2149 w 43256"/>
                  <a:gd name="connsiteY18" fmla="*/ 51808 h 69617"/>
                  <a:gd name="connsiteX19" fmla="*/ 31 w 43256"/>
                  <a:gd name="connsiteY19" fmla="*/ 45961 h 69617"/>
                  <a:gd name="connsiteX20" fmla="*/ 3899 w 43256"/>
                  <a:gd name="connsiteY20" fmla="*/ 40764 h 69617"/>
                  <a:gd name="connsiteX21" fmla="*/ 3936 w 43256"/>
                  <a:gd name="connsiteY21" fmla="*/ 40627 h 69617"/>
                  <a:gd name="connsiteX0" fmla="*/ 4729 w 43256"/>
                  <a:gd name="connsiteY0" fmla="*/ 52434 h 69617"/>
                  <a:gd name="connsiteX1" fmla="*/ 2196 w 43256"/>
                  <a:gd name="connsiteY1" fmla="*/ 51637 h 69617"/>
                  <a:gd name="connsiteX2" fmla="*/ 6964 w 43256"/>
                  <a:gd name="connsiteY2" fmla="*/ 61156 h 69617"/>
                  <a:gd name="connsiteX3" fmla="*/ 5856 w 43256"/>
                  <a:gd name="connsiteY3" fmla="*/ 61537 h 69617"/>
                  <a:gd name="connsiteX4" fmla="*/ 16514 w 43256"/>
                  <a:gd name="connsiteY4" fmla="*/ 65347 h 69617"/>
                  <a:gd name="connsiteX5" fmla="*/ 15846 w 43256"/>
                  <a:gd name="connsiteY5" fmla="*/ 63607 h 69617"/>
                  <a:gd name="connsiteX6" fmla="*/ 28863 w 43256"/>
                  <a:gd name="connsiteY6" fmla="*/ 61008 h 69617"/>
                  <a:gd name="connsiteX7" fmla="*/ 28596 w 43256"/>
                  <a:gd name="connsiteY7" fmla="*/ 62917 h 69617"/>
                  <a:gd name="connsiteX8" fmla="*/ 34165 w 43256"/>
                  <a:gd name="connsiteY8" fmla="*/ 49211 h 69617"/>
                  <a:gd name="connsiteX9" fmla="*/ 37416 w 43256"/>
                  <a:gd name="connsiteY9" fmla="*/ 56347 h 69617"/>
                  <a:gd name="connsiteX10" fmla="*/ 41834 w 43256"/>
                  <a:gd name="connsiteY10" fmla="*/ 41611 h 69617"/>
                  <a:gd name="connsiteX11" fmla="*/ 40386 w 43256"/>
                  <a:gd name="connsiteY11" fmla="*/ 44287 h 69617"/>
                  <a:gd name="connsiteX12" fmla="*/ 38360 w 43256"/>
                  <a:gd name="connsiteY12" fmla="*/ 31683 h 69617"/>
                  <a:gd name="connsiteX13" fmla="*/ 38436 w 43256"/>
                  <a:gd name="connsiteY13" fmla="*/ 32947 h 69617"/>
                  <a:gd name="connsiteX14" fmla="*/ 29114 w 43256"/>
                  <a:gd name="connsiteY14" fmla="*/ 30209 h 69617"/>
                  <a:gd name="connsiteX15" fmla="*/ 29856 w 43256"/>
                  <a:gd name="connsiteY15" fmla="*/ 28597 h 69617"/>
                  <a:gd name="connsiteX16" fmla="*/ 24693 w 43256"/>
                  <a:gd name="connsiteY16" fmla="*/ 4080 h 69617"/>
                  <a:gd name="connsiteX17" fmla="*/ 19265 w 43256"/>
                  <a:gd name="connsiteY17" fmla="*/ 0 h 69617"/>
                  <a:gd name="connsiteX18" fmla="*/ 8249 w 43256"/>
                  <a:gd name="connsiteY18" fmla="*/ 3656 h 69617"/>
                  <a:gd name="connsiteX19" fmla="*/ 13072 w 43256"/>
                  <a:gd name="connsiteY19" fmla="*/ 72 h 69617"/>
                  <a:gd name="connsiteX20" fmla="*/ 4163 w 43256"/>
                  <a:gd name="connsiteY20" fmla="*/ 42046 h 69617"/>
                  <a:gd name="connsiteX21" fmla="*/ 3936 w 43256"/>
                  <a:gd name="connsiteY21" fmla="*/ 40627 h 69617"/>
                  <a:gd name="connsiteX0" fmla="*/ 3936 w 43256"/>
                  <a:gd name="connsiteY0" fmla="*/ 41268 h 70258"/>
                  <a:gd name="connsiteX1" fmla="*/ 5659 w 43256"/>
                  <a:gd name="connsiteY1" fmla="*/ 33805 h 70258"/>
                  <a:gd name="connsiteX2" fmla="*/ 14293 w 43256"/>
                  <a:gd name="connsiteY2" fmla="*/ 3858 h 70258"/>
                  <a:gd name="connsiteX3" fmla="*/ 16705 w 43256"/>
                  <a:gd name="connsiteY3" fmla="*/ 2088 h 70258"/>
                  <a:gd name="connsiteX4" fmla="*/ 26037 w 43256"/>
                  <a:gd name="connsiteY4" fmla="*/ 6477 h 70258"/>
                  <a:gd name="connsiteX5" fmla="*/ 29869 w 43256"/>
                  <a:gd name="connsiteY5" fmla="*/ 29379 h 70258"/>
                  <a:gd name="connsiteX6" fmla="*/ 35499 w 43256"/>
                  <a:gd name="connsiteY6" fmla="*/ 27588 h 70258"/>
                  <a:gd name="connsiteX7" fmla="*/ 38354 w 43256"/>
                  <a:gd name="connsiteY7" fmla="*/ 32474 h 70258"/>
                  <a:gd name="connsiteX8" fmla="*/ 42018 w 43256"/>
                  <a:gd name="connsiteY8" fmla="*/ 37216 h 70258"/>
                  <a:gd name="connsiteX9" fmla="*/ 41854 w 43256"/>
                  <a:gd name="connsiteY9" fmla="*/ 42358 h 70258"/>
                  <a:gd name="connsiteX10" fmla="*/ 43052 w 43256"/>
                  <a:gd name="connsiteY10" fmla="*/ 50220 h 70258"/>
                  <a:gd name="connsiteX11" fmla="*/ 37440 w 43256"/>
                  <a:gd name="connsiteY11" fmla="*/ 57102 h 70258"/>
                  <a:gd name="connsiteX12" fmla="*/ 35431 w 43256"/>
                  <a:gd name="connsiteY12" fmla="*/ 62999 h 70258"/>
                  <a:gd name="connsiteX13" fmla="*/ 28591 w 43256"/>
                  <a:gd name="connsiteY13" fmla="*/ 63713 h 70258"/>
                  <a:gd name="connsiteX14" fmla="*/ 23703 w 43256"/>
                  <a:gd name="connsiteY14" fmla="*/ 70004 h 70258"/>
                  <a:gd name="connsiteX15" fmla="*/ 16516 w 43256"/>
                  <a:gd name="connsiteY15" fmla="*/ 66164 h 70258"/>
                  <a:gd name="connsiteX16" fmla="*/ 5840 w 43256"/>
                  <a:gd name="connsiteY16" fmla="*/ 62370 h 70258"/>
                  <a:gd name="connsiteX17" fmla="*/ 1146 w 43256"/>
                  <a:gd name="connsiteY17" fmla="*/ 58148 h 70258"/>
                  <a:gd name="connsiteX18" fmla="*/ 2149 w 43256"/>
                  <a:gd name="connsiteY18" fmla="*/ 52449 h 70258"/>
                  <a:gd name="connsiteX19" fmla="*/ 31 w 43256"/>
                  <a:gd name="connsiteY19" fmla="*/ 46602 h 70258"/>
                  <a:gd name="connsiteX20" fmla="*/ 3899 w 43256"/>
                  <a:gd name="connsiteY20" fmla="*/ 41405 h 70258"/>
                  <a:gd name="connsiteX21" fmla="*/ 3936 w 43256"/>
                  <a:gd name="connsiteY21" fmla="*/ 41268 h 70258"/>
                  <a:gd name="connsiteX0" fmla="*/ 4729 w 43256"/>
                  <a:gd name="connsiteY0" fmla="*/ 53075 h 70258"/>
                  <a:gd name="connsiteX1" fmla="*/ 2196 w 43256"/>
                  <a:gd name="connsiteY1" fmla="*/ 52278 h 70258"/>
                  <a:gd name="connsiteX2" fmla="*/ 6964 w 43256"/>
                  <a:gd name="connsiteY2" fmla="*/ 61797 h 70258"/>
                  <a:gd name="connsiteX3" fmla="*/ 5856 w 43256"/>
                  <a:gd name="connsiteY3" fmla="*/ 62178 h 70258"/>
                  <a:gd name="connsiteX4" fmla="*/ 16514 w 43256"/>
                  <a:gd name="connsiteY4" fmla="*/ 65988 h 70258"/>
                  <a:gd name="connsiteX5" fmla="*/ 15846 w 43256"/>
                  <a:gd name="connsiteY5" fmla="*/ 64248 h 70258"/>
                  <a:gd name="connsiteX6" fmla="*/ 28863 w 43256"/>
                  <a:gd name="connsiteY6" fmla="*/ 61649 h 70258"/>
                  <a:gd name="connsiteX7" fmla="*/ 28596 w 43256"/>
                  <a:gd name="connsiteY7" fmla="*/ 63558 h 70258"/>
                  <a:gd name="connsiteX8" fmla="*/ 34165 w 43256"/>
                  <a:gd name="connsiteY8" fmla="*/ 49852 h 70258"/>
                  <a:gd name="connsiteX9" fmla="*/ 37416 w 43256"/>
                  <a:gd name="connsiteY9" fmla="*/ 56988 h 70258"/>
                  <a:gd name="connsiteX10" fmla="*/ 41834 w 43256"/>
                  <a:gd name="connsiteY10" fmla="*/ 42252 h 70258"/>
                  <a:gd name="connsiteX11" fmla="*/ 40386 w 43256"/>
                  <a:gd name="connsiteY11" fmla="*/ 44928 h 70258"/>
                  <a:gd name="connsiteX12" fmla="*/ 38360 w 43256"/>
                  <a:gd name="connsiteY12" fmla="*/ 32324 h 70258"/>
                  <a:gd name="connsiteX13" fmla="*/ 38436 w 43256"/>
                  <a:gd name="connsiteY13" fmla="*/ 33588 h 70258"/>
                  <a:gd name="connsiteX14" fmla="*/ 29114 w 43256"/>
                  <a:gd name="connsiteY14" fmla="*/ 30850 h 70258"/>
                  <a:gd name="connsiteX15" fmla="*/ 29856 w 43256"/>
                  <a:gd name="connsiteY15" fmla="*/ 29238 h 70258"/>
                  <a:gd name="connsiteX16" fmla="*/ 24693 w 43256"/>
                  <a:gd name="connsiteY16" fmla="*/ 4721 h 70258"/>
                  <a:gd name="connsiteX17" fmla="*/ 19265 w 43256"/>
                  <a:gd name="connsiteY17" fmla="*/ 641 h 70258"/>
                  <a:gd name="connsiteX18" fmla="*/ 8249 w 43256"/>
                  <a:gd name="connsiteY18" fmla="*/ 4297 h 70258"/>
                  <a:gd name="connsiteX19" fmla="*/ 13072 w 43256"/>
                  <a:gd name="connsiteY19" fmla="*/ 713 h 70258"/>
                  <a:gd name="connsiteX20" fmla="*/ 4163 w 43256"/>
                  <a:gd name="connsiteY20" fmla="*/ 42687 h 70258"/>
                  <a:gd name="connsiteX21" fmla="*/ 3936 w 43256"/>
                  <a:gd name="connsiteY21" fmla="*/ 41268 h 70258"/>
                  <a:gd name="connsiteX0" fmla="*/ 3936 w 43256"/>
                  <a:gd name="connsiteY0" fmla="*/ 41268 h 70258"/>
                  <a:gd name="connsiteX1" fmla="*/ 5659 w 43256"/>
                  <a:gd name="connsiteY1" fmla="*/ 10943 h 70258"/>
                  <a:gd name="connsiteX2" fmla="*/ 14293 w 43256"/>
                  <a:gd name="connsiteY2" fmla="*/ 3858 h 70258"/>
                  <a:gd name="connsiteX3" fmla="*/ 16705 w 43256"/>
                  <a:gd name="connsiteY3" fmla="*/ 2088 h 70258"/>
                  <a:gd name="connsiteX4" fmla="*/ 26037 w 43256"/>
                  <a:gd name="connsiteY4" fmla="*/ 6477 h 70258"/>
                  <a:gd name="connsiteX5" fmla="*/ 29869 w 43256"/>
                  <a:gd name="connsiteY5" fmla="*/ 29379 h 70258"/>
                  <a:gd name="connsiteX6" fmla="*/ 35499 w 43256"/>
                  <a:gd name="connsiteY6" fmla="*/ 27588 h 70258"/>
                  <a:gd name="connsiteX7" fmla="*/ 38354 w 43256"/>
                  <a:gd name="connsiteY7" fmla="*/ 32474 h 70258"/>
                  <a:gd name="connsiteX8" fmla="*/ 42018 w 43256"/>
                  <a:gd name="connsiteY8" fmla="*/ 37216 h 70258"/>
                  <a:gd name="connsiteX9" fmla="*/ 41854 w 43256"/>
                  <a:gd name="connsiteY9" fmla="*/ 42358 h 70258"/>
                  <a:gd name="connsiteX10" fmla="*/ 43052 w 43256"/>
                  <a:gd name="connsiteY10" fmla="*/ 50220 h 70258"/>
                  <a:gd name="connsiteX11" fmla="*/ 37440 w 43256"/>
                  <a:gd name="connsiteY11" fmla="*/ 57102 h 70258"/>
                  <a:gd name="connsiteX12" fmla="*/ 35431 w 43256"/>
                  <a:gd name="connsiteY12" fmla="*/ 62999 h 70258"/>
                  <a:gd name="connsiteX13" fmla="*/ 28591 w 43256"/>
                  <a:gd name="connsiteY13" fmla="*/ 63713 h 70258"/>
                  <a:gd name="connsiteX14" fmla="*/ 23703 w 43256"/>
                  <a:gd name="connsiteY14" fmla="*/ 70004 h 70258"/>
                  <a:gd name="connsiteX15" fmla="*/ 16516 w 43256"/>
                  <a:gd name="connsiteY15" fmla="*/ 66164 h 70258"/>
                  <a:gd name="connsiteX16" fmla="*/ 5840 w 43256"/>
                  <a:gd name="connsiteY16" fmla="*/ 62370 h 70258"/>
                  <a:gd name="connsiteX17" fmla="*/ 1146 w 43256"/>
                  <a:gd name="connsiteY17" fmla="*/ 58148 h 70258"/>
                  <a:gd name="connsiteX18" fmla="*/ 2149 w 43256"/>
                  <a:gd name="connsiteY18" fmla="*/ 52449 h 70258"/>
                  <a:gd name="connsiteX19" fmla="*/ 31 w 43256"/>
                  <a:gd name="connsiteY19" fmla="*/ 46602 h 70258"/>
                  <a:gd name="connsiteX20" fmla="*/ 3899 w 43256"/>
                  <a:gd name="connsiteY20" fmla="*/ 41405 h 70258"/>
                  <a:gd name="connsiteX21" fmla="*/ 3936 w 43256"/>
                  <a:gd name="connsiteY21" fmla="*/ 41268 h 70258"/>
                  <a:gd name="connsiteX0" fmla="*/ 4729 w 43256"/>
                  <a:gd name="connsiteY0" fmla="*/ 53075 h 70258"/>
                  <a:gd name="connsiteX1" fmla="*/ 2196 w 43256"/>
                  <a:gd name="connsiteY1" fmla="*/ 52278 h 70258"/>
                  <a:gd name="connsiteX2" fmla="*/ 6964 w 43256"/>
                  <a:gd name="connsiteY2" fmla="*/ 61797 h 70258"/>
                  <a:gd name="connsiteX3" fmla="*/ 5856 w 43256"/>
                  <a:gd name="connsiteY3" fmla="*/ 62178 h 70258"/>
                  <a:gd name="connsiteX4" fmla="*/ 16514 w 43256"/>
                  <a:gd name="connsiteY4" fmla="*/ 65988 h 70258"/>
                  <a:gd name="connsiteX5" fmla="*/ 15846 w 43256"/>
                  <a:gd name="connsiteY5" fmla="*/ 64248 h 70258"/>
                  <a:gd name="connsiteX6" fmla="*/ 28863 w 43256"/>
                  <a:gd name="connsiteY6" fmla="*/ 61649 h 70258"/>
                  <a:gd name="connsiteX7" fmla="*/ 28596 w 43256"/>
                  <a:gd name="connsiteY7" fmla="*/ 63558 h 70258"/>
                  <a:gd name="connsiteX8" fmla="*/ 34165 w 43256"/>
                  <a:gd name="connsiteY8" fmla="*/ 49852 h 70258"/>
                  <a:gd name="connsiteX9" fmla="*/ 37416 w 43256"/>
                  <a:gd name="connsiteY9" fmla="*/ 56988 h 70258"/>
                  <a:gd name="connsiteX10" fmla="*/ 41834 w 43256"/>
                  <a:gd name="connsiteY10" fmla="*/ 42252 h 70258"/>
                  <a:gd name="connsiteX11" fmla="*/ 40386 w 43256"/>
                  <a:gd name="connsiteY11" fmla="*/ 44928 h 70258"/>
                  <a:gd name="connsiteX12" fmla="*/ 38360 w 43256"/>
                  <a:gd name="connsiteY12" fmla="*/ 32324 h 70258"/>
                  <a:gd name="connsiteX13" fmla="*/ 38436 w 43256"/>
                  <a:gd name="connsiteY13" fmla="*/ 33588 h 70258"/>
                  <a:gd name="connsiteX14" fmla="*/ 29114 w 43256"/>
                  <a:gd name="connsiteY14" fmla="*/ 30850 h 70258"/>
                  <a:gd name="connsiteX15" fmla="*/ 29856 w 43256"/>
                  <a:gd name="connsiteY15" fmla="*/ 29238 h 70258"/>
                  <a:gd name="connsiteX16" fmla="*/ 24693 w 43256"/>
                  <a:gd name="connsiteY16" fmla="*/ 4721 h 70258"/>
                  <a:gd name="connsiteX17" fmla="*/ 19265 w 43256"/>
                  <a:gd name="connsiteY17" fmla="*/ 641 h 70258"/>
                  <a:gd name="connsiteX18" fmla="*/ 8249 w 43256"/>
                  <a:gd name="connsiteY18" fmla="*/ 4297 h 70258"/>
                  <a:gd name="connsiteX19" fmla="*/ 13072 w 43256"/>
                  <a:gd name="connsiteY19" fmla="*/ 713 h 70258"/>
                  <a:gd name="connsiteX20" fmla="*/ 4163 w 43256"/>
                  <a:gd name="connsiteY20" fmla="*/ 42687 h 70258"/>
                  <a:gd name="connsiteX21" fmla="*/ 3936 w 43256"/>
                  <a:gd name="connsiteY21" fmla="*/ 41268 h 70258"/>
                  <a:gd name="connsiteX0" fmla="*/ 3936 w 43256"/>
                  <a:gd name="connsiteY0" fmla="*/ 41856 h 70846"/>
                  <a:gd name="connsiteX1" fmla="*/ 5659 w 43256"/>
                  <a:gd name="connsiteY1" fmla="*/ 11531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3936 w 43256"/>
                  <a:gd name="connsiteY21" fmla="*/ 41856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29856 w 43256"/>
                  <a:gd name="connsiteY15" fmla="*/ 29826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3072 w 43256"/>
                  <a:gd name="connsiteY19" fmla="*/ 1301 h 70846"/>
                  <a:gd name="connsiteX20" fmla="*/ 4163 w 43256"/>
                  <a:gd name="connsiteY20" fmla="*/ 43275 h 70846"/>
                  <a:gd name="connsiteX21" fmla="*/ 3936 w 43256"/>
                  <a:gd name="connsiteY21" fmla="*/ 41856 h 70846"/>
                  <a:gd name="connsiteX0" fmla="*/ 3936 w 43256"/>
                  <a:gd name="connsiteY0" fmla="*/ 41856 h 70846"/>
                  <a:gd name="connsiteX1" fmla="*/ 5659 w 43256"/>
                  <a:gd name="connsiteY1" fmla="*/ 11531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3936 w 43256"/>
                  <a:gd name="connsiteY21" fmla="*/ 41856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29856 w 43256"/>
                  <a:gd name="connsiteY15" fmla="*/ 29826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3072 w 43256"/>
                  <a:gd name="connsiteY19" fmla="*/ 1301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5659 w 43256"/>
                  <a:gd name="connsiteY1" fmla="*/ 11531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29856 w 43256"/>
                  <a:gd name="connsiteY15" fmla="*/ 29826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3072 w 43256"/>
                  <a:gd name="connsiteY19" fmla="*/ 1301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29856 w 43256"/>
                  <a:gd name="connsiteY15" fmla="*/ 29826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3072 w 43256"/>
                  <a:gd name="connsiteY19" fmla="*/ 1301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29856 w 43256"/>
                  <a:gd name="connsiteY15" fmla="*/ 29826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29869 w 43256"/>
                  <a:gd name="connsiteY5" fmla="*/ 29967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34133 w 43256"/>
                  <a:gd name="connsiteY15" fmla="*/ 24895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379 w 43256"/>
                  <a:gd name="connsiteY5" fmla="*/ 23691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29114 w 43256"/>
                  <a:gd name="connsiteY14" fmla="*/ 31438 h 70846"/>
                  <a:gd name="connsiteX15" fmla="*/ 34133 w 43256"/>
                  <a:gd name="connsiteY15" fmla="*/ 24895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379 w 43256"/>
                  <a:gd name="connsiteY5" fmla="*/ 23691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4133 w 43256"/>
                  <a:gd name="connsiteY15" fmla="*/ 24895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379 w 43256"/>
                  <a:gd name="connsiteY5" fmla="*/ 23691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8159 w 43256"/>
                  <a:gd name="connsiteY15" fmla="*/ 12343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2134 w 43256"/>
                  <a:gd name="connsiteY5" fmla="*/ 22346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8159 w 43256"/>
                  <a:gd name="connsiteY15" fmla="*/ 12343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631 w 43256"/>
                  <a:gd name="connsiteY5" fmla="*/ 18760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8159 w 43256"/>
                  <a:gd name="connsiteY15" fmla="*/ 12343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631 w 43256"/>
                  <a:gd name="connsiteY5" fmla="*/ 18760 h 70846"/>
                  <a:gd name="connsiteX6" fmla="*/ 35499 w 43256"/>
                  <a:gd name="connsiteY6" fmla="*/ 28176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8159 w 43256"/>
                  <a:gd name="connsiteY15" fmla="*/ 12343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43256"/>
                  <a:gd name="connsiteY0" fmla="*/ 35132 h 70846"/>
                  <a:gd name="connsiteX1" fmla="*/ 3143 w 43256"/>
                  <a:gd name="connsiteY1" fmla="*/ 13772 h 70846"/>
                  <a:gd name="connsiteX2" fmla="*/ 14041 w 43256"/>
                  <a:gd name="connsiteY2" fmla="*/ 3101 h 70846"/>
                  <a:gd name="connsiteX3" fmla="*/ 16705 w 43256"/>
                  <a:gd name="connsiteY3" fmla="*/ 2676 h 70846"/>
                  <a:gd name="connsiteX4" fmla="*/ 26037 w 43256"/>
                  <a:gd name="connsiteY4" fmla="*/ 7065 h 70846"/>
                  <a:gd name="connsiteX5" fmla="*/ 31631 w 43256"/>
                  <a:gd name="connsiteY5" fmla="*/ 18760 h 70846"/>
                  <a:gd name="connsiteX6" fmla="*/ 39776 w 43256"/>
                  <a:gd name="connsiteY6" fmla="*/ 14279 h 70846"/>
                  <a:gd name="connsiteX7" fmla="*/ 38354 w 43256"/>
                  <a:gd name="connsiteY7" fmla="*/ 33062 h 70846"/>
                  <a:gd name="connsiteX8" fmla="*/ 42018 w 43256"/>
                  <a:gd name="connsiteY8" fmla="*/ 37804 h 70846"/>
                  <a:gd name="connsiteX9" fmla="*/ 41854 w 43256"/>
                  <a:gd name="connsiteY9" fmla="*/ 42946 h 70846"/>
                  <a:gd name="connsiteX10" fmla="*/ 43052 w 43256"/>
                  <a:gd name="connsiteY10" fmla="*/ 50808 h 70846"/>
                  <a:gd name="connsiteX11" fmla="*/ 37440 w 43256"/>
                  <a:gd name="connsiteY11" fmla="*/ 57690 h 70846"/>
                  <a:gd name="connsiteX12" fmla="*/ 35431 w 43256"/>
                  <a:gd name="connsiteY12" fmla="*/ 63587 h 70846"/>
                  <a:gd name="connsiteX13" fmla="*/ 28591 w 43256"/>
                  <a:gd name="connsiteY13" fmla="*/ 64301 h 70846"/>
                  <a:gd name="connsiteX14" fmla="*/ 23703 w 43256"/>
                  <a:gd name="connsiteY14" fmla="*/ 70592 h 70846"/>
                  <a:gd name="connsiteX15" fmla="*/ 16516 w 43256"/>
                  <a:gd name="connsiteY15" fmla="*/ 66752 h 70846"/>
                  <a:gd name="connsiteX16" fmla="*/ 5840 w 43256"/>
                  <a:gd name="connsiteY16" fmla="*/ 62958 h 70846"/>
                  <a:gd name="connsiteX17" fmla="*/ 1146 w 43256"/>
                  <a:gd name="connsiteY17" fmla="*/ 58736 h 70846"/>
                  <a:gd name="connsiteX18" fmla="*/ 2149 w 43256"/>
                  <a:gd name="connsiteY18" fmla="*/ 53037 h 70846"/>
                  <a:gd name="connsiteX19" fmla="*/ 31 w 43256"/>
                  <a:gd name="connsiteY19" fmla="*/ 47190 h 70846"/>
                  <a:gd name="connsiteX20" fmla="*/ 3899 w 43256"/>
                  <a:gd name="connsiteY20" fmla="*/ 41993 h 70846"/>
                  <a:gd name="connsiteX21" fmla="*/ 917 w 43256"/>
                  <a:gd name="connsiteY21" fmla="*/ 35132 h 70846"/>
                  <a:gd name="connsiteX0" fmla="*/ 4729 w 43256"/>
                  <a:gd name="connsiteY0" fmla="*/ 53663 h 70846"/>
                  <a:gd name="connsiteX1" fmla="*/ 2196 w 43256"/>
                  <a:gd name="connsiteY1" fmla="*/ 52866 h 70846"/>
                  <a:gd name="connsiteX2" fmla="*/ 6964 w 43256"/>
                  <a:gd name="connsiteY2" fmla="*/ 62385 h 70846"/>
                  <a:gd name="connsiteX3" fmla="*/ 5856 w 43256"/>
                  <a:gd name="connsiteY3" fmla="*/ 62766 h 70846"/>
                  <a:gd name="connsiteX4" fmla="*/ 16514 w 43256"/>
                  <a:gd name="connsiteY4" fmla="*/ 66576 h 70846"/>
                  <a:gd name="connsiteX5" fmla="*/ 15846 w 43256"/>
                  <a:gd name="connsiteY5" fmla="*/ 64836 h 70846"/>
                  <a:gd name="connsiteX6" fmla="*/ 28863 w 43256"/>
                  <a:gd name="connsiteY6" fmla="*/ 62237 h 70846"/>
                  <a:gd name="connsiteX7" fmla="*/ 28596 w 43256"/>
                  <a:gd name="connsiteY7" fmla="*/ 64146 h 70846"/>
                  <a:gd name="connsiteX8" fmla="*/ 34165 w 43256"/>
                  <a:gd name="connsiteY8" fmla="*/ 50440 h 70846"/>
                  <a:gd name="connsiteX9" fmla="*/ 37416 w 43256"/>
                  <a:gd name="connsiteY9" fmla="*/ 57576 h 70846"/>
                  <a:gd name="connsiteX10" fmla="*/ 41834 w 43256"/>
                  <a:gd name="connsiteY10" fmla="*/ 42840 h 70846"/>
                  <a:gd name="connsiteX11" fmla="*/ 40386 w 43256"/>
                  <a:gd name="connsiteY11" fmla="*/ 45516 h 70846"/>
                  <a:gd name="connsiteX12" fmla="*/ 38360 w 43256"/>
                  <a:gd name="connsiteY12" fmla="*/ 32912 h 70846"/>
                  <a:gd name="connsiteX13" fmla="*/ 38436 w 43256"/>
                  <a:gd name="connsiteY13" fmla="*/ 34176 h 70846"/>
                  <a:gd name="connsiteX14" fmla="*/ 41694 w 43256"/>
                  <a:gd name="connsiteY14" fmla="*/ 10369 h 70846"/>
                  <a:gd name="connsiteX15" fmla="*/ 38159 w 43256"/>
                  <a:gd name="connsiteY15" fmla="*/ 12343 h 70846"/>
                  <a:gd name="connsiteX16" fmla="*/ 24693 w 43256"/>
                  <a:gd name="connsiteY16" fmla="*/ 5309 h 70846"/>
                  <a:gd name="connsiteX17" fmla="*/ 19265 w 43256"/>
                  <a:gd name="connsiteY17" fmla="*/ 1229 h 70846"/>
                  <a:gd name="connsiteX18" fmla="*/ 8249 w 43256"/>
                  <a:gd name="connsiteY18" fmla="*/ 4885 h 70846"/>
                  <a:gd name="connsiteX19" fmla="*/ 11814 w 43256"/>
                  <a:gd name="connsiteY19" fmla="*/ 2198 h 70846"/>
                  <a:gd name="connsiteX20" fmla="*/ 4163 w 43256"/>
                  <a:gd name="connsiteY20" fmla="*/ 43275 h 70846"/>
                  <a:gd name="connsiteX21" fmla="*/ 2930 w 43256"/>
                  <a:gd name="connsiteY21" fmla="*/ 34235 h 70846"/>
                  <a:gd name="connsiteX0" fmla="*/ 917 w 50764"/>
                  <a:gd name="connsiteY0" fmla="*/ 35132 h 70846"/>
                  <a:gd name="connsiteX1" fmla="*/ 3143 w 50764"/>
                  <a:gd name="connsiteY1" fmla="*/ 13772 h 70846"/>
                  <a:gd name="connsiteX2" fmla="*/ 14041 w 50764"/>
                  <a:gd name="connsiteY2" fmla="*/ 3101 h 70846"/>
                  <a:gd name="connsiteX3" fmla="*/ 16705 w 50764"/>
                  <a:gd name="connsiteY3" fmla="*/ 2676 h 70846"/>
                  <a:gd name="connsiteX4" fmla="*/ 26037 w 50764"/>
                  <a:gd name="connsiteY4" fmla="*/ 7065 h 70846"/>
                  <a:gd name="connsiteX5" fmla="*/ 31631 w 50764"/>
                  <a:gd name="connsiteY5" fmla="*/ 18760 h 70846"/>
                  <a:gd name="connsiteX6" fmla="*/ 39776 w 50764"/>
                  <a:gd name="connsiteY6" fmla="*/ 14279 h 70846"/>
                  <a:gd name="connsiteX7" fmla="*/ 38354 w 50764"/>
                  <a:gd name="connsiteY7" fmla="*/ 33062 h 70846"/>
                  <a:gd name="connsiteX8" fmla="*/ 42018 w 50764"/>
                  <a:gd name="connsiteY8" fmla="*/ 37804 h 70846"/>
                  <a:gd name="connsiteX9" fmla="*/ 41854 w 50764"/>
                  <a:gd name="connsiteY9" fmla="*/ 42946 h 70846"/>
                  <a:gd name="connsiteX10" fmla="*/ 43052 w 50764"/>
                  <a:gd name="connsiteY10" fmla="*/ 50808 h 70846"/>
                  <a:gd name="connsiteX11" fmla="*/ 37440 w 50764"/>
                  <a:gd name="connsiteY11" fmla="*/ 57690 h 70846"/>
                  <a:gd name="connsiteX12" fmla="*/ 35431 w 50764"/>
                  <a:gd name="connsiteY12" fmla="*/ 63587 h 70846"/>
                  <a:gd name="connsiteX13" fmla="*/ 28591 w 50764"/>
                  <a:gd name="connsiteY13" fmla="*/ 64301 h 70846"/>
                  <a:gd name="connsiteX14" fmla="*/ 23703 w 50764"/>
                  <a:gd name="connsiteY14" fmla="*/ 70592 h 70846"/>
                  <a:gd name="connsiteX15" fmla="*/ 16516 w 50764"/>
                  <a:gd name="connsiteY15" fmla="*/ 66752 h 70846"/>
                  <a:gd name="connsiteX16" fmla="*/ 5840 w 50764"/>
                  <a:gd name="connsiteY16" fmla="*/ 62958 h 70846"/>
                  <a:gd name="connsiteX17" fmla="*/ 1146 w 50764"/>
                  <a:gd name="connsiteY17" fmla="*/ 58736 h 70846"/>
                  <a:gd name="connsiteX18" fmla="*/ 2149 w 50764"/>
                  <a:gd name="connsiteY18" fmla="*/ 53037 h 70846"/>
                  <a:gd name="connsiteX19" fmla="*/ 31 w 50764"/>
                  <a:gd name="connsiteY19" fmla="*/ 47190 h 70846"/>
                  <a:gd name="connsiteX20" fmla="*/ 3899 w 50764"/>
                  <a:gd name="connsiteY20" fmla="*/ 41993 h 70846"/>
                  <a:gd name="connsiteX21" fmla="*/ 917 w 50764"/>
                  <a:gd name="connsiteY21" fmla="*/ 35132 h 70846"/>
                  <a:gd name="connsiteX0" fmla="*/ 4729 w 50764"/>
                  <a:gd name="connsiteY0" fmla="*/ 53663 h 70846"/>
                  <a:gd name="connsiteX1" fmla="*/ 2196 w 50764"/>
                  <a:gd name="connsiteY1" fmla="*/ 52866 h 70846"/>
                  <a:gd name="connsiteX2" fmla="*/ 6964 w 50764"/>
                  <a:gd name="connsiteY2" fmla="*/ 62385 h 70846"/>
                  <a:gd name="connsiteX3" fmla="*/ 5856 w 50764"/>
                  <a:gd name="connsiteY3" fmla="*/ 62766 h 70846"/>
                  <a:gd name="connsiteX4" fmla="*/ 16514 w 50764"/>
                  <a:gd name="connsiteY4" fmla="*/ 66576 h 70846"/>
                  <a:gd name="connsiteX5" fmla="*/ 15846 w 50764"/>
                  <a:gd name="connsiteY5" fmla="*/ 64836 h 70846"/>
                  <a:gd name="connsiteX6" fmla="*/ 28863 w 50764"/>
                  <a:gd name="connsiteY6" fmla="*/ 62237 h 70846"/>
                  <a:gd name="connsiteX7" fmla="*/ 28596 w 50764"/>
                  <a:gd name="connsiteY7" fmla="*/ 64146 h 70846"/>
                  <a:gd name="connsiteX8" fmla="*/ 34165 w 50764"/>
                  <a:gd name="connsiteY8" fmla="*/ 50440 h 70846"/>
                  <a:gd name="connsiteX9" fmla="*/ 37416 w 50764"/>
                  <a:gd name="connsiteY9" fmla="*/ 57576 h 70846"/>
                  <a:gd name="connsiteX10" fmla="*/ 41834 w 50764"/>
                  <a:gd name="connsiteY10" fmla="*/ 42840 h 70846"/>
                  <a:gd name="connsiteX11" fmla="*/ 40386 w 50764"/>
                  <a:gd name="connsiteY11" fmla="*/ 45516 h 70846"/>
                  <a:gd name="connsiteX12" fmla="*/ 38360 w 50764"/>
                  <a:gd name="connsiteY12" fmla="*/ 32912 h 70846"/>
                  <a:gd name="connsiteX13" fmla="*/ 50764 w 50764"/>
                  <a:gd name="connsiteY13" fmla="*/ 18486 h 70846"/>
                  <a:gd name="connsiteX14" fmla="*/ 41694 w 50764"/>
                  <a:gd name="connsiteY14" fmla="*/ 10369 h 70846"/>
                  <a:gd name="connsiteX15" fmla="*/ 38159 w 50764"/>
                  <a:gd name="connsiteY15" fmla="*/ 12343 h 70846"/>
                  <a:gd name="connsiteX16" fmla="*/ 24693 w 50764"/>
                  <a:gd name="connsiteY16" fmla="*/ 5309 h 70846"/>
                  <a:gd name="connsiteX17" fmla="*/ 19265 w 50764"/>
                  <a:gd name="connsiteY17" fmla="*/ 1229 h 70846"/>
                  <a:gd name="connsiteX18" fmla="*/ 8249 w 50764"/>
                  <a:gd name="connsiteY18" fmla="*/ 4885 h 70846"/>
                  <a:gd name="connsiteX19" fmla="*/ 11814 w 50764"/>
                  <a:gd name="connsiteY19" fmla="*/ 2198 h 70846"/>
                  <a:gd name="connsiteX20" fmla="*/ 4163 w 50764"/>
                  <a:gd name="connsiteY20" fmla="*/ 43275 h 70846"/>
                  <a:gd name="connsiteX21" fmla="*/ 2930 w 50764"/>
                  <a:gd name="connsiteY21" fmla="*/ 34235 h 70846"/>
                  <a:gd name="connsiteX0" fmla="*/ 917 w 50764"/>
                  <a:gd name="connsiteY0" fmla="*/ 35132 h 70846"/>
                  <a:gd name="connsiteX1" fmla="*/ 3143 w 50764"/>
                  <a:gd name="connsiteY1" fmla="*/ 13772 h 70846"/>
                  <a:gd name="connsiteX2" fmla="*/ 14041 w 50764"/>
                  <a:gd name="connsiteY2" fmla="*/ 3101 h 70846"/>
                  <a:gd name="connsiteX3" fmla="*/ 16705 w 50764"/>
                  <a:gd name="connsiteY3" fmla="*/ 2676 h 70846"/>
                  <a:gd name="connsiteX4" fmla="*/ 26037 w 50764"/>
                  <a:gd name="connsiteY4" fmla="*/ 7065 h 70846"/>
                  <a:gd name="connsiteX5" fmla="*/ 31631 w 50764"/>
                  <a:gd name="connsiteY5" fmla="*/ 18760 h 70846"/>
                  <a:gd name="connsiteX6" fmla="*/ 39776 w 50764"/>
                  <a:gd name="connsiteY6" fmla="*/ 14279 h 70846"/>
                  <a:gd name="connsiteX7" fmla="*/ 38354 w 50764"/>
                  <a:gd name="connsiteY7" fmla="*/ 33062 h 70846"/>
                  <a:gd name="connsiteX8" fmla="*/ 42018 w 50764"/>
                  <a:gd name="connsiteY8" fmla="*/ 37804 h 70846"/>
                  <a:gd name="connsiteX9" fmla="*/ 41854 w 50764"/>
                  <a:gd name="connsiteY9" fmla="*/ 42946 h 70846"/>
                  <a:gd name="connsiteX10" fmla="*/ 43052 w 50764"/>
                  <a:gd name="connsiteY10" fmla="*/ 50808 h 70846"/>
                  <a:gd name="connsiteX11" fmla="*/ 37440 w 50764"/>
                  <a:gd name="connsiteY11" fmla="*/ 57690 h 70846"/>
                  <a:gd name="connsiteX12" fmla="*/ 35431 w 50764"/>
                  <a:gd name="connsiteY12" fmla="*/ 63587 h 70846"/>
                  <a:gd name="connsiteX13" fmla="*/ 28591 w 50764"/>
                  <a:gd name="connsiteY13" fmla="*/ 64301 h 70846"/>
                  <a:gd name="connsiteX14" fmla="*/ 23703 w 50764"/>
                  <a:gd name="connsiteY14" fmla="*/ 70592 h 70846"/>
                  <a:gd name="connsiteX15" fmla="*/ 16516 w 50764"/>
                  <a:gd name="connsiteY15" fmla="*/ 66752 h 70846"/>
                  <a:gd name="connsiteX16" fmla="*/ 5840 w 50764"/>
                  <a:gd name="connsiteY16" fmla="*/ 62958 h 70846"/>
                  <a:gd name="connsiteX17" fmla="*/ 1146 w 50764"/>
                  <a:gd name="connsiteY17" fmla="*/ 58736 h 70846"/>
                  <a:gd name="connsiteX18" fmla="*/ 2149 w 50764"/>
                  <a:gd name="connsiteY18" fmla="*/ 53037 h 70846"/>
                  <a:gd name="connsiteX19" fmla="*/ 31 w 50764"/>
                  <a:gd name="connsiteY19" fmla="*/ 47190 h 70846"/>
                  <a:gd name="connsiteX20" fmla="*/ 3899 w 50764"/>
                  <a:gd name="connsiteY20" fmla="*/ 41993 h 70846"/>
                  <a:gd name="connsiteX21" fmla="*/ 917 w 50764"/>
                  <a:gd name="connsiteY21" fmla="*/ 35132 h 70846"/>
                  <a:gd name="connsiteX0" fmla="*/ 4729 w 50764"/>
                  <a:gd name="connsiteY0" fmla="*/ 53663 h 70846"/>
                  <a:gd name="connsiteX1" fmla="*/ 2196 w 50764"/>
                  <a:gd name="connsiteY1" fmla="*/ 52866 h 70846"/>
                  <a:gd name="connsiteX2" fmla="*/ 6964 w 50764"/>
                  <a:gd name="connsiteY2" fmla="*/ 62385 h 70846"/>
                  <a:gd name="connsiteX3" fmla="*/ 5856 w 50764"/>
                  <a:gd name="connsiteY3" fmla="*/ 62766 h 70846"/>
                  <a:gd name="connsiteX4" fmla="*/ 16514 w 50764"/>
                  <a:gd name="connsiteY4" fmla="*/ 66576 h 70846"/>
                  <a:gd name="connsiteX5" fmla="*/ 15846 w 50764"/>
                  <a:gd name="connsiteY5" fmla="*/ 64836 h 70846"/>
                  <a:gd name="connsiteX6" fmla="*/ 28863 w 50764"/>
                  <a:gd name="connsiteY6" fmla="*/ 62237 h 70846"/>
                  <a:gd name="connsiteX7" fmla="*/ 28596 w 50764"/>
                  <a:gd name="connsiteY7" fmla="*/ 64146 h 70846"/>
                  <a:gd name="connsiteX8" fmla="*/ 34165 w 50764"/>
                  <a:gd name="connsiteY8" fmla="*/ 50440 h 70846"/>
                  <a:gd name="connsiteX9" fmla="*/ 37416 w 50764"/>
                  <a:gd name="connsiteY9" fmla="*/ 57576 h 70846"/>
                  <a:gd name="connsiteX10" fmla="*/ 41834 w 50764"/>
                  <a:gd name="connsiteY10" fmla="*/ 42840 h 70846"/>
                  <a:gd name="connsiteX11" fmla="*/ 40386 w 50764"/>
                  <a:gd name="connsiteY11" fmla="*/ 45516 h 70846"/>
                  <a:gd name="connsiteX12" fmla="*/ 38360 w 50764"/>
                  <a:gd name="connsiteY12" fmla="*/ 32912 h 70846"/>
                  <a:gd name="connsiteX13" fmla="*/ 48199 w 50764"/>
                  <a:gd name="connsiteY13" fmla="*/ 14347 h 70846"/>
                  <a:gd name="connsiteX14" fmla="*/ 50764 w 50764"/>
                  <a:gd name="connsiteY14" fmla="*/ 18486 h 70846"/>
                  <a:gd name="connsiteX15" fmla="*/ 41694 w 50764"/>
                  <a:gd name="connsiteY15" fmla="*/ 10369 h 70846"/>
                  <a:gd name="connsiteX16" fmla="*/ 38159 w 50764"/>
                  <a:gd name="connsiteY16" fmla="*/ 12343 h 70846"/>
                  <a:gd name="connsiteX17" fmla="*/ 24693 w 50764"/>
                  <a:gd name="connsiteY17" fmla="*/ 5309 h 70846"/>
                  <a:gd name="connsiteX18" fmla="*/ 19265 w 50764"/>
                  <a:gd name="connsiteY18" fmla="*/ 1229 h 70846"/>
                  <a:gd name="connsiteX19" fmla="*/ 8249 w 50764"/>
                  <a:gd name="connsiteY19" fmla="*/ 4885 h 70846"/>
                  <a:gd name="connsiteX20" fmla="*/ 11814 w 50764"/>
                  <a:gd name="connsiteY20" fmla="*/ 2198 h 70846"/>
                  <a:gd name="connsiteX21" fmla="*/ 4163 w 50764"/>
                  <a:gd name="connsiteY21" fmla="*/ 43275 h 70846"/>
                  <a:gd name="connsiteX22" fmla="*/ 2930 w 50764"/>
                  <a:gd name="connsiteY22" fmla="*/ 34235 h 70846"/>
                  <a:gd name="connsiteX0" fmla="*/ 917 w 50764"/>
                  <a:gd name="connsiteY0" fmla="*/ 35132 h 70846"/>
                  <a:gd name="connsiteX1" fmla="*/ 3143 w 50764"/>
                  <a:gd name="connsiteY1" fmla="*/ 13772 h 70846"/>
                  <a:gd name="connsiteX2" fmla="*/ 14041 w 50764"/>
                  <a:gd name="connsiteY2" fmla="*/ 3101 h 70846"/>
                  <a:gd name="connsiteX3" fmla="*/ 16705 w 50764"/>
                  <a:gd name="connsiteY3" fmla="*/ 2676 h 70846"/>
                  <a:gd name="connsiteX4" fmla="*/ 26037 w 50764"/>
                  <a:gd name="connsiteY4" fmla="*/ 7065 h 70846"/>
                  <a:gd name="connsiteX5" fmla="*/ 31631 w 50764"/>
                  <a:gd name="connsiteY5" fmla="*/ 18760 h 70846"/>
                  <a:gd name="connsiteX6" fmla="*/ 39776 w 50764"/>
                  <a:gd name="connsiteY6" fmla="*/ 14279 h 70846"/>
                  <a:gd name="connsiteX7" fmla="*/ 38354 w 50764"/>
                  <a:gd name="connsiteY7" fmla="*/ 33062 h 70846"/>
                  <a:gd name="connsiteX8" fmla="*/ 42018 w 50764"/>
                  <a:gd name="connsiteY8" fmla="*/ 37804 h 70846"/>
                  <a:gd name="connsiteX9" fmla="*/ 41854 w 50764"/>
                  <a:gd name="connsiteY9" fmla="*/ 42946 h 70846"/>
                  <a:gd name="connsiteX10" fmla="*/ 43052 w 50764"/>
                  <a:gd name="connsiteY10" fmla="*/ 50808 h 70846"/>
                  <a:gd name="connsiteX11" fmla="*/ 37440 w 50764"/>
                  <a:gd name="connsiteY11" fmla="*/ 57690 h 70846"/>
                  <a:gd name="connsiteX12" fmla="*/ 35431 w 50764"/>
                  <a:gd name="connsiteY12" fmla="*/ 63587 h 70846"/>
                  <a:gd name="connsiteX13" fmla="*/ 28591 w 50764"/>
                  <a:gd name="connsiteY13" fmla="*/ 64301 h 70846"/>
                  <a:gd name="connsiteX14" fmla="*/ 23703 w 50764"/>
                  <a:gd name="connsiteY14" fmla="*/ 70592 h 70846"/>
                  <a:gd name="connsiteX15" fmla="*/ 16516 w 50764"/>
                  <a:gd name="connsiteY15" fmla="*/ 66752 h 70846"/>
                  <a:gd name="connsiteX16" fmla="*/ 5840 w 50764"/>
                  <a:gd name="connsiteY16" fmla="*/ 62958 h 70846"/>
                  <a:gd name="connsiteX17" fmla="*/ 1146 w 50764"/>
                  <a:gd name="connsiteY17" fmla="*/ 58736 h 70846"/>
                  <a:gd name="connsiteX18" fmla="*/ 2149 w 50764"/>
                  <a:gd name="connsiteY18" fmla="*/ 53037 h 70846"/>
                  <a:gd name="connsiteX19" fmla="*/ 31 w 50764"/>
                  <a:gd name="connsiteY19" fmla="*/ 47190 h 70846"/>
                  <a:gd name="connsiteX20" fmla="*/ 3899 w 50764"/>
                  <a:gd name="connsiteY20" fmla="*/ 41993 h 70846"/>
                  <a:gd name="connsiteX21" fmla="*/ 917 w 50764"/>
                  <a:gd name="connsiteY21" fmla="*/ 35132 h 70846"/>
                  <a:gd name="connsiteX0" fmla="*/ 4729 w 50764"/>
                  <a:gd name="connsiteY0" fmla="*/ 53663 h 70846"/>
                  <a:gd name="connsiteX1" fmla="*/ 2196 w 50764"/>
                  <a:gd name="connsiteY1" fmla="*/ 52866 h 70846"/>
                  <a:gd name="connsiteX2" fmla="*/ 6964 w 50764"/>
                  <a:gd name="connsiteY2" fmla="*/ 62385 h 70846"/>
                  <a:gd name="connsiteX3" fmla="*/ 5856 w 50764"/>
                  <a:gd name="connsiteY3" fmla="*/ 62766 h 70846"/>
                  <a:gd name="connsiteX4" fmla="*/ 16514 w 50764"/>
                  <a:gd name="connsiteY4" fmla="*/ 66576 h 70846"/>
                  <a:gd name="connsiteX5" fmla="*/ 15846 w 50764"/>
                  <a:gd name="connsiteY5" fmla="*/ 64836 h 70846"/>
                  <a:gd name="connsiteX6" fmla="*/ 28863 w 50764"/>
                  <a:gd name="connsiteY6" fmla="*/ 62237 h 70846"/>
                  <a:gd name="connsiteX7" fmla="*/ 28596 w 50764"/>
                  <a:gd name="connsiteY7" fmla="*/ 64146 h 70846"/>
                  <a:gd name="connsiteX8" fmla="*/ 34165 w 50764"/>
                  <a:gd name="connsiteY8" fmla="*/ 50440 h 70846"/>
                  <a:gd name="connsiteX9" fmla="*/ 37416 w 50764"/>
                  <a:gd name="connsiteY9" fmla="*/ 57576 h 70846"/>
                  <a:gd name="connsiteX10" fmla="*/ 41834 w 50764"/>
                  <a:gd name="connsiteY10" fmla="*/ 42840 h 70846"/>
                  <a:gd name="connsiteX11" fmla="*/ 40386 w 50764"/>
                  <a:gd name="connsiteY11" fmla="*/ 45516 h 70846"/>
                  <a:gd name="connsiteX12" fmla="*/ 44902 w 50764"/>
                  <a:gd name="connsiteY12" fmla="*/ 11843 h 70846"/>
                  <a:gd name="connsiteX13" fmla="*/ 48199 w 50764"/>
                  <a:gd name="connsiteY13" fmla="*/ 14347 h 70846"/>
                  <a:gd name="connsiteX14" fmla="*/ 50764 w 50764"/>
                  <a:gd name="connsiteY14" fmla="*/ 18486 h 70846"/>
                  <a:gd name="connsiteX15" fmla="*/ 41694 w 50764"/>
                  <a:gd name="connsiteY15" fmla="*/ 10369 h 70846"/>
                  <a:gd name="connsiteX16" fmla="*/ 38159 w 50764"/>
                  <a:gd name="connsiteY16" fmla="*/ 12343 h 70846"/>
                  <a:gd name="connsiteX17" fmla="*/ 24693 w 50764"/>
                  <a:gd name="connsiteY17" fmla="*/ 5309 h 70846"/>
                  <a:gd name="connsiteX18" fmla="*/ 19265 w 50764"/>
                  <a:gd name="connsiteY18" fmla="*/ 1229 h 70846"/>
                  <a:gd name="connsiteX19" fmla="*/ 8249 w 50764"/>
                  <a:gd name="connsiteY19" fmla="*/ 4885 h 70846"/>
                  <a:gd name="connsiteX20" fmla="*/ 11814 w 50764"/>
                  <a:gd name="connsiteY20" fmla="*/ 2198 h 70846"/>
                  <a:gd name="connsiteX21" fmla="*/ 4163 w 50764"/>
                  <a:gd name="connsiteY21" fmla="*/ 43275 h 70846"/>
                  <a:gd name="connsiteX22" fmla="*/ 2930 w 50764"/>
                  <a:gd name="connsiteY22" fmla="*/ 34235 h 70846"/>
                  <a:gd name="connsiteX0" fmla="*/ 917 w 53630"/>
                  <a:gd name="connsiteY0" fmla="*/ 35132 h 70846"/>
                  <a:gd name="connsiteX1" fmla="*/ 3143 w 53630"/>
                  <a:gd name="connsiteY1" fmla="*/ 13772 h 70846"/>
                  <a:gd name="connsiteX2" fmla="*/ 14041 w 53630"/>
                  <a:gd name="connsiteY2" fmla="*/ 3101 h 70846"/>
                  <a:gd name="connsiteX3" fmla="*/ 16705 w 53630"/>
                  <a:gd name="connsiteY3" fmla="*/ 2676 h 70846"/>
                  <a:gd name="connsiteX4" fmla="*/ 26037 w 53630"/>
                  <a:gd name="connsiteY4" fmla="*/ 7065 h 70846"/>
                  <a:gd name="connsiteX5" fmla="*/ 31631 w 53630"/>
                  <a:gd name="connsiteY5" fmla="*/ 18760 h 70846"/>
                  <a:gd name="connsiteX6" fmla="*/ 39776 w 53630"/>
                  <a:gd name="connsiteY6" fmla="*/ 14279 h 70846"/>
                  <a:gd name="connsiteX7" fmla="*/ 53450 w 53630"/>
                  <a:gd name="connsiteY7" fmla="*/ 32165 h 70846"/>
                  <a:gd name="connsiteX8" fmla="*/ 42018 w 53630"/>
                  <a:gd name="connsiteY8" fmla="*/ 37804 h 70846"/>
                  <a:gd name="connsiteX9" fmla="*/ 41854 w 53630"/>
                  <a:gd name="connsiteY9" fmla="*/ 42946 h 70846"/>
                  <a:gd name="connsiteX10" fmla="*/ 43052 w 53630"/>
                  <a:gd name="connsiteY10" fmla="*/ 50808 h 70846"/>
                  <a:gd name="connsiteX11" fmla="*/ 37440 w 53630"/>
                  <a:gd name="connsiteY11" fmla="*/ 57690 h 70846"/>
                  <a:gd name="connsiteX12" fmla="*/ 35431 w 53630"/>
                  <a:gd name="connsiteY12" fmla="*/ 63587 h 70846"/>
                  <a:gd name="connsiteX13" fmla="*/ 28591 w 53630"/>
                  <a:gd name="connsiteY13" fmla="*/ 64301 h 70846"/>
                  <a:gd name="connsiteX14" fmla="*/ 23703 w 53630"/>
                  <a:gd name="connsiteY14" fmla="*/ 70592 h 70846"/>
                  <a:gd name="connsiteX15" fmla="*/ 16516 w 53630"/>
                  <a:gd name="connsiteY15" fmla="*/ 66752 h 70846"/>
                  <a:gd name="connsiteX16" fmla="*/ 5840 w 53630"/>
                  <a:gd name="connsiteY16" fmla="*/ 62958 h 70846"/>
                  <a:gd name="connsiteX17" fmla="*/ 1146 w 53630"/>
                  <a:gd name="connsiteY17" fmla="*/ 58736 h 70846"/>
                  <a:gd name="connsiteX18" fmla="*/ 2149 w 53630"/>
                  <a:gd name="connsiteY18" fmla="*/ 53037 h 70846"/>
                  <a:gd name="connsiteX19" fmla="*/ 31 w 53630"/>
                  <a:gd name="connsiteY19" fmla="*/ 47190 h 70846"/>
                  <a:gd name="connsiteX20" fmla="*/ 3899 w 53630"/>
                  <a:gd name="connsiteY20" fmla="*/ 41993 h 70846"/>
                  <a:gd name="connsiteX21" fmla="*/ 917 w 53630"/>
                  <a:gd name="connsiteY21" fmla="*/ 35132 h 70846"/>
                  <a:gd name="connsiteX0" fmla="*/ 4729 w 53630"/>
                  <a:gd name="connsiteY0" fmla="*/ 53663 h 70846"/>
                  <a:gd name="connsiteX1" fmla="*/ 2196 w 53630"/>
                  <a:gd name="connsiteY1" fmla="*/ 52866 h 70846"/>
                  <a:gd name="connsiteX2" fmla="*/ 6964 w 53630"/>
                  <a:gd name="connsiteY2" fmla="*/ 62385 h 70846"/>
                  <a:gd name="connsiteX3" fmla="*/ 5856 w 53630"/>
                  <a:gd name="connsiteY3" fmla="*/ 62766 h 70846"/>
                  <a:gd name="connsiteX4" fmla="*/ 16514 w 53630"/>
                  <a:gd name="connsiteY4" fmla="*/ 66576 h 70846"/>
                  <a:gd name="connsiteX5" fmla="*/ 15846 w 53630"/>
                  <a:gd name="connsiteY5" fmla="*/ 64836 h 70846"/>
                  <a:gd name="connsiteX6" fmla="*/ 28863 w 53630"/>
                  <a:gd name="connsiteY6" fmla="*/ 62237 h 70846"/>
                  <a:gd name="connsiteX7" fmla="*/ 28596 w 53630"/>
                  <a:gd name="connsiteY7" fmla="*/ 64146 h 70846"/>
                  <a:gd name="connsiteX8" fmla="*/ 34165 w 53630"/>
                  <a:gd name="connsiteY8" fmla="*/ 50440 h 70846"/>
                  <a:gd name="connsiteX9" fmla="*/ 37416 w 53630"/>
                  <a:gd name="connsiteY9" fmla="*/ 57576 h 70846"/>
                  <a:gd name="connsiteX10" fmla="*/ 41834 w 53630"/>
                  <a:gd name="connsiteY10" fmla="*/ 42840 h 70846"/>
                  <a:gd name="connsiteX11" fmla="*/ 40386 w 53630"/>
                  <a:gd name="connsiteY11" fmla="*/ 45516 h 70846"/>
                  <a:gd name="connsiteX12" fmla="*/ 44902 w 53630"/>
                  <a:gd name="connsiteY12" fmla="*/ 11843 h 70846"/>
                  <a:gd name="connsiteX13" fmla="*/ 48199 w 53630"/>
                  <a:gd name="connsiteY13" fmla="*/ 14347 h 70846"/>
                  <a:gd name="connsiteX14" fmla="*/ 50764 w 53630"/>
                  <a:gd name="connsiteY14" fmla="*/ 18486 h 70846"/>
                  <a:gd name="connsiteX15" fmla="*/ 41694 w 53630"/>
                  <a:gd name="connsiteY15" fmla="*/ 10369 h 70846"/>
                  <a:gd name="connsiteX16" fmla="*/ 38159 w 53630"/>
                  <a:gd name="connsiteY16" fmla="*/ 12343 h 70846"/>
                  <a:gd name="connsiteX17" fmla="*/ 24693 w 53630"/>
                  <a:gd name="connsiteY17" fmla="*/ 5309 h 70846"/>
                  <a:gd name="connsiteX18" fmla="*/ 19265 w 53630"/>
                  <a:gd name="connsiteY18" fmla="*/ 1229 h 70846"/>
                  <a:gd name="connsiteX19" fmla="*/ 8249 w 53630"/>
                  <a:gd name="connsiteY19" fmla="*/ 4885 h 70846"/>
                  <a:gd name="connsiteX20" fmla="*/ 11814 w 53630"/>
                  <a:gd name="connsiteY20" fmla="*/ 2198 h 70846"/>
                  <a:gd name="connsiteX21" fmla="*/ 4163 w 53630"/>
                  <a:gd name="connsiteY21" fmla="*/ 43275 h 70846"/>
                  <a:gd name="connsiteX22" fmla="*/ 2930 w 53630"/>
                  <a:gd name="connsiteY22" fmla="*/ 34235 h 70846"/>
                  <a:gd name="connsiteX0" fmla="*/ 917 w 53630"/>
                  <a:gd name="connsiteY0" fmla="*/ 35132 h 70846"/>
                  <a:gd name="connsiteX1" fmla="*/ 3143 w 53630"/>
                  <a:gd name="connsiteY1" fmla="*/ 13772 h 70846"/>
                  <a:gd name="connsiteX2" fmla="*/ 14041 w 53630"/>
                  <a:gd name="connsiteY2" fmla="*/ 3101 h 70846"/>
                  <a:gd name="connsiteX3" fmla="*/ 16705 w 53630"/>
                  <a:gd name="connsiteY3" fmla="*/ 2676 h 70846"/>
                  <a:gd name="connsiteX4" fmla="*/ 26037 w 53630"/>
                  <a:gd name="connsiteY4" fmla="*/ 7065 h 70846"/>
                  <a:gd name="connsiteX5" fmla="*/ 31631 w 53630"/>
                  <a:gd name="connsiteY5" fmla="*/ 18760 h 70846"/>
                  <a:gd name="connsiteX6" fmla="*/ 47576 w 53630"/>
                  <a:gd name="connsiteY6" fmla="*/ 14279 h 70846"/>
                  <a:gd name="connsiteX7" fmla="*/ 53450 w 53630"/>
                  <a:gd name="connsiteY7" fmla="*/ 32165 h 70846"/>
                  <a:gd name="connsiteX8" fmla="*/ 42018 w 53630"/>
                  <a:gd name="connsiteY8" fmla="*/ 37804 h 70846"/>
                  <a:gd name="connsiteX9" fmla="*/ 41854 w 53630"/>
                  <a:gd name="connsiteY9" fmla="*/ 42946 h 70846"/>
                  <a:gd name="connsiteX10" fmla="*/ 43052 w 53630"/>
                  <a:gd name="connsiteY10" fmla="*/ 50808 h 70846"/>
                  <a:gd name="connsiteX11" fmla="*/ 37440 w 53630"/>
                  <a:gd name="connsiteY11" fmla="*/ 57690 h 70846"/>
                  <a:gd name="connsiteX12" fmla="*/ 35431 w 53630"/>
                  <a:gd name="connsiteY12" fmla="*/ 63587 h 70846"/>
                  <a:gd name="connsiteX13" fmla="*/ 28591 w 53630"/>
                  <a:gd name="connsiteY13" fmla="*/ 64301 h 70846"/>
                  <a:gd name="connsiteX14" fmla="*/ 23703 w 53630"/>
                  <a:gd name="connsiteY14" fmla="*/ 70592 h 70846"/>
                  <a:gd name="connsiteX15" fmla="*/ 16516 w 53630"/>
                  <a:gd name="connsiteY15" fmla="*/ 66752 h 70846"/>
                  <a:gd name="connsiteX16" fmla="*/ 5840 w 53630"/>
                  <a:gd name="connsiteY16" fmla="*/ 62958 h 70846"/>
                  <a:gd name="connsiteX17" fmla="*/ 1146 w 53630"/>
                  <a:gd name="connsiteY17" fmla="*/ 58736 h 70846"/>
                  <a:gd name="connsiteX18" fmla="*/ 2149 w 53630"/>
                  <a:gd name="connsiteY18" fmla="*/ 53037 h 70846"/>
                  <a:gd name="connsiteX19" fmla="*/ 31 w 53630"/>
                  <a:gd name="connsiteY19" fmla="*/ 47190 h 70846"/>
                  <a:gd name="connsiteX20" fmla="*/ 3899 w 53630"/>
                  <a:gd name="connsiteY20" fmla="*/ 41993 h 70846"/>
                  <a:gd name="connsiteX21" fmla="*/ 917 w 53630"/>
                  <a:gd name="connsiteY21" fmla="*/ 35132 h 70846"/>
                  <a:gd name="connsiteX0" fmla="*/ 4729 w 53630"/>
                  <a:gd name="connsiteY0" fmla="*/ 53663 h 70846"/>
                  <a:gd name="connsiteX1" fmla="*/ 2196 w 53630"/>
                  <a:gd name="connsiteY1" fmla="*/ 52866 h 70846"/>
                  <a:gd name="connsiteX2" fmla="*/ 6964 w 53630"/>
                  <a:gd name="connsiteY2" fmla="*/ 62385 h 70846"/>
                  <a:gd name="connsiteX3" fmla="*/ 5856 w 53630"/>
                  <a:gd name="connsiteY3" fmla="*/ 62766 h 70846"/>
                  <a:gd name="connsiteX4" fmla="*/ 16514 w 53630"/>
                  <a:gd name="connsiteY4" fmla="*/ 66576 h 70846"/>
                  <a:gd name="connsiteX5" fmla="*/ 15846 w 53630"/>
                  <a:gd name="connsiteY5" fmla="*/ 64836 h 70846"/>
                  <a:gd name="connsiteX6" fmla="*/ 28863 w 53630"/>
                  <a:gd name="connsiteY6" fmla="*/ 62237 h 70846"/>
                  <a:gd name="connsiteX7" fmla="*/ 28596 w 53630"/>
                  <a:gd name="connsiteY7" fmla="*/ 64146 h 70846"/>
                  <a:gd name="connsiteX8" fmla="*/ 34165 w 53630"/>
                  <a:gd name="connsiteY8" fmla="*/ 50440 h 70846"/>
                  <a:gd name="connsiteX9" fmla="*/ 37416 w 53630"/>
                  <a:gd name="connsiteY9" fmla="*/ 57576 h 70846"/>
                  <a:gd name="connsiteX10" fmla="*/ 41834 w 53630"/>
                  <a:gd name="connsiteY10" fmla="*/ 42840 h 70846"/>
                  <a:gd name="connsiteX11" fmla="*/ 40386 w 53630"/>
                  <a:gd name="connsiteY11" fmla="*/ 45516 h 70846"/>
                  <a:gd name="connsiteX12" fmla="*/ 44902 w 53630"/>
                  <a:gd name="connsiteY12" fmla="*/ 11843 h 70846"/>
                  <a:gd name="connsiteX13" fmla="*/ 48199 w 53630"/>
                  <a:gd name="connsiteY13" fmla="*/ 14347 h 70846"/>
                  <a:gd name="connsiteX14" fmla="*/ 50764 w 53630"/>
                  <a:gd name="connsiteY14" fmla="*/ 18486 h 70846"/>
                  <a:gd name="connsiteX15" fmla="*/ 41694 w 53630"/>
                  <a:gd name="connsiteY15" fmla="*/ 10369 h 70846"/>
                  <a:gd name="connsiteX16" fmla="*/ 38159 w 53630"/>
                  <a:gd name="connsiteY16" fmla="*/ 12343 h 70846"/>
                  <a:gd name="connsiteX17" fmla="*/ 24693 w 53630"/>
                  <a:gd name="connsiteY17" fmla="*/ 5309 h 70846"/>
                  <a:gd name="connsiteX18" fmla="*/ 19265 w 53630"/>
                  <a:gd name="connsiteY18" fmla="*/ 1229 h 70846"/>
                  <a:gd name="connsiteX19" fmla="*/ 8249 w 53630"/>
                  <a:gd name="connsiteY19" fmla="*/ 4885 h 70846"/>
                  <a:gd name="connsiteX20" fmla="*/ 11814 w 53630"/>
                  <a:gd name="connsiteY20" fmla="*/ 2198 h 70846"/>
                  <a:gd name="connsiteX21" fmla="*/ 4163 w 53630"/>
                  <a:gd name="connsiteY21" fmla="*/ 43275 h 70846"/>
                  <a:gd name="connsiteX22" fmla="*/ 2930 w 53630"/>
                  <a:gd name="connsiteY22" fmla="*/ 34235 h 70846"/>
                  <a:gd name="connsiteX0" fmla="*/ 917 w 53630"/>
                  <a:gd name="connsiteY0" fmla="*/ 35132 h 70846"/>
                  <a:gd name="connsiteX1" fmla="*/ 3143 w 53630"/>
                  <a:gd name="connsiteY1" fmla="*/ 13772 h 70846"/>
                  <a:gd name="connsiteX2" fmla="*/ 14041 w 53630"/>
                  <a:gd name="connsiteY2" fmla="*/ 3101 h 70846"/>
                  <a:gd name="connsiteX3" fmla="*/ 16705 w 53630"/>
                  <a:gd name="connsiteY3" fmla="*/ 2676 h 70846"/>
                  <a:gd name="connsiteX4" fmla="*/ 26037 w 53630"/>
                  <a:gd name="connsiteY4" fmla="*/ 7065 h 70846"/>
                  <a:gd name="connsiteX5" fmla="*/ 31631 w 53630"/>
                  <a:gd name="connsiteY5" fmla="*/ 18760 h 70846"/>
                  <a:gd name="connsiteX6" fmla="*/ 47576 w 53630"/>
                  <a:gd name="connsiteY6" fmla="*/ 14279 h 70846"/>
                  <a:gd name="connsiteX7" fmla="*/ 53450 w 53630"/>
                  <a:gd name="connsiteY7" fmla="*/ 32165 h 70846"/>
                  <a:gd name="connsiteX8" fmla="*/ 42018 w 53630"/>
                  <a:gd name="connsiteY8" fmla="*/ 37804 h 70846"/>
                  <a:gd name="connsiteX9" fmla="*/ 41854 w 53630"/>
                  <a:gd name="connsiteY9" fmla="*/ 42946 h 70846"/>
                  <a:gd name="connsiteX10" fmla="*/ 43052 w 53630"/>
                  <a:gd name="connsiteY10" fmla="*/ 50808 h 70846"/>
                  <a:gd name="connsiteX11" fmla="*/ 37440 w 53630"/>
                  <a:gd name="connsiteY11" fmla="*/ 57690 h 70846"/>
                  <a:gd name="connsiteX12" fmla="*/ 35431 w 53630"/>
                  <a:gd name="connsiteY12" fmla="*/ 63587 h 70846"/>
                  <a:gd name="connsiteX13" fmla="*/ 28591 w 53630"/>
                  <a:gd name="connsiteY13" fmla="*/ 64301 h 70846"/>
                  <a:gd name="connsiteX14" fmla="*/ 23703 w 53630"/>
                  <a:gd name="connsiteY14" fmla="*/ 70592 h 70846"/>
                  <a:gd name="connsiteX15" fmla="*/ 16516 w 53630"/>
                  <a:gd name="connsiteY15" fmla="*/ 66752 h 70846"/>
                  <a:gd name="connsiteX16" fmla="*/ 5840 w 53630"/>
                  <a:gd name="connsiteY16" fmla="*/ 62958 h 70846"/>
                  <a:gd name="connsiteX17" fmla="*/ 1146 w 53630"/>
                  <a:gd name="connsiteY17" fmla="*/ 58736 h 70846"/>
                  <a:gd name="connsiteX18" fmla="*/ 2149 w 53630"/>
                  <a:gd name="connsiteY18" fmla="*/ 53037 h 70846"/>
                  <a:gd name="connsiteX19" fmla="*/ 31 w 53630"/>
                  <a:gd name="connsiteY19" fmla="*/ 47190 h 70846"/>
                  <a:gd name="connsiteX20" fmla="*/ 3899 w 53630"/>
                  <a:gd name="connsiteY20" fmla="*/ 41993 h 70846"/>
                  <a:gd name="connsiteX21" fmla="*/ 917 w 53630"/>
                  <a:gd name="connsiteY21" fmla="*/ 35132 h 70846"/>
                  <a:gd name="connsiteX0" fmla="*/ 4729 w 53630"/>
                  <a:gd name="connsiteY0" fmla="*/ 53663 h 70846"/>
                  <a:gd name="connsiteX1" fmla="*/ 2196 w 53630"/>
                  <a:gd name="connsiteY1" fmla="*/ 52866 h 70846"/>
                  <a:gd name="connsiteX2" fmla="*/ 6964 w 53630"/>
                  <a:gd name="connsiteY2" fmla="*/ 62385 h 70846"/>
                  <a:gd name="connsiteX3" fmla="*/ 5856 w 53630"/>
                  <a:gd name="connsiteY3" fmla="*/ 62766 h 70846"/>
                  <a:gd name="connsiteX4" fmla="*/ 16514 w 53630"/>
                  <a:gd name="connsiteY4" fmla="*/ 66576 h 70846"/>
                  <a:gd name="connsiteX5" fmla="*/ 15846 w 53630"/>
                  <a:gd name="connsiteY5" fmla="*/ 64836 h 70846"/>
                  <a:gd name="connsiteX6" fmla="*/ 28863 w 53630"/>
                  <a:gd name="connsiteY6" fmla="*/ 62237 h 70846"/>
                  <a:gd name="connsiteX7" fmla="*/ 28596 w 53630"/>
                  <a:gd name="connsiteY7" fmla="*/ 64146 h 70846"/>
                  <a:gd name="connsiteX8" fmla="*/ 34165 w 53630"/>
                  <a:gd name="connsiteY8" fmla="*/ 50440 h 70846"/>
                  <a:gd name="connsiteX9" fmla="*/ 37416 w 53630"/>
                  <a:gd name="connsiteY9" fmla="*/ 57576 h 70846"/>
                  <a:gd name="connsiteX10" fmla="*/ 41834 w 53630"/>
                  <a:gd name="connsiteY10" fmla="*/ 42840 h 70846"/>
                  <a:gd name="connsiteX11" fmla="*/ 40386 w 53630"/>
                  <a:gd name="connsiteY11" fmla="*/ 45516 h 70846"/>
                  <a:gd name="connsiteX12" fmla="*/ 44902 w 53630"/>
                  <a:gd name="connsiteY12" fmla="*/ 11843 h 70846"/>
                  <a:gd name="connsiteX13" fmla="*/ 48199 w 53630"/>
                  <a:gd name="connsiteY13" fmla="*/ 14347 h 70846"/>
                  <a:gd name="connsiteX14" fmla="*/ 53280 w 53630"/>
                  <a:gd name="connsiteY14" fmla="*/ 25210 h 70846"/>
                  <a:gd name="connsiteX15" fmla="*/ 41694 w 53630"/>
                  <a:gd name="connsiteY15" fmla="*/ 10369 h 70846"/>
                  <a:gd name="connsiteX16" fmla="*/ 38159 w 53630"/>
                  <a:gd name="connsiteY16" fmla="*/ 12343 h 70846"/>
                  <a:gd name="connsiteX17" fmla="*/ 24693 w 53630"/>
                  <a:gd name="connsiteY17" fmla="*/ 5309 h 70846"/>
                  <a:gd name="connsiteX18" fmla="*/ 19265 w 53630"/>
                  <a:gd name="connsiteY18" fmla="*/ 1229 h 70846"/>
                  <a:gd name="connsiteX19" fmla="*/ 8249 w 53630"/>
                  <a:gd name="connsiteY19" fmla="*/ 4885 h 70846"/>
                  <a:gd name="connsiteX20" fmla="*/ 11814 w 53630"/>
                  <a:gd name="connsiteY20" fmla="*/ 2198 h 70846"/>
                  <a:gd name="connsiteX21" fmla="*/ 4163 w 53630"/>
                  <a:gd name="connsiteY21" fmla="*/ 43275 h 70846"/>
                  <a:gd name="connsiteX22" fmla="*/ 2930 w 53630"/>
                  <a:gd name="connsiteY22" fmla="*/ 34235 h 70846"/>
                  <a:gd name="connsiteX0" fmla="*/ 917 w 53630"/>
                  <a:gd name="connsiteY0" fmla="*/ 35132 h 70846"/>
                  <a:gd name="connsiteX1" fmla="*/ 3143 w 53630"/>
                  <a:gd name="connsiteY1" fmla="*/ 13772 h 70846"/>
                  <a:gd name="connsiteX2" fmla="*/ 14041 w 53630"/>
                  <a:gd name="connsiteY2" fmla="*/ 3101 h 70846"/>
                  <a:gd name="connsiteX3" fmla="*/ 16705 w 53630"/>
                  <a:gd name="connsiteY3" fmla="*/ 2676 h 70846"/>
                  <a:gd name="connsiteX4" fmla="*/ 26037 w 53630"/>
                  <a:gd name="connsiteY4" fmla="*/ 7065 h 70846"/>
                  <a:gd name="connsiteX5" fmla="*/ 31631 w 53630"/>
                  <a:gd name="connsiteY5" fmla="*/ 18760 h 70846"/>
                  <a:gd name="connsiteX6" fmla="*/ 47576 w 53630"/>
                  <a:gd name="connsiteY6" fmla="*/ 14279 h 70846"/>
                  <a:gd name="connsiteX7" fmla="*/ 53450 w 53630"/>
                  <a:gd name="connsiteY7" fmla="*/ 32165 h 70846"/>
                  <a:gd name="connsiteX8" fmla="*/ 42018 w 53630"/>
                  <a:gd name="connsiteY8" fmla="*/ 37804 h 70846"/>
                  <a:gd name="connsiteX9" fmla="*/ 41854 w 53630"/>
                  <a:gd name="connsiteY9" fmla="*/ 42946 h 70846"/>
                  <a:gd name="connsiteX10" fmla="*/ 43052 w 53630"/>
                  <a:gd name="connsiteY10" fmla="*/ 50808 h 70846"/>
                  <a:gd name="connsiteX11" fmla="*/ 37440 w 53630"/>
                  <a:gd name="connsiteY11" fmla="*/ 57690 h 70846"/>
                  <a:gd name="connsiteX12" fmla="*/ 35431 w 53630"/>
                  <a:gd name="connsiteY12" fmla="*/ 63587 h 70846"/>
                  <a:gd name="connsiteX13" fmla="*/ 28591 w 53630"/>
                  <a:gd name="connsiteY13" fmla="*/ 64301 h 70846"/>
                  <a:gd name="connsiteX14" fmla="*/ 23703 w 53630"/>
                  <a:gd name="connsiteY14" fmla="*/ 70592 h 70846"/>
                  <a:gd name="connsiteX15" fmla="*/ 16516 w 53630"/>
                  <a:gd name="connsiteY15" fmla="*/ 66752 h 70846"/>
                  <a:gd name="connsiteX16" fmla="*/ 5840 w 53630"/>
                  <a:gd name="connsiteY16" fmla="*/ 62958 h 70846"/>
                  <a:gd name="connsiteX17" fmla="*/ 1146 w 53630"/>
                  <a:gd name="connsiteY17" fmla="*/ 58736 h 70846"/>
                  <a:gd name="connsiteX18" fmla="*/ 2149 w 53630"/>
                  <a:gd name="connsiteY18" fmla="*/ 53037 h 70846"/>
                  <a:gd name="connsiteX19" fmla="*/ 31 w 53630"/>
                  <a:gd name="connsiteY19" fmla="*/ 47190 h 70846"/>
                  <a:gd name="connsiteX20" fmla="*/ 3899 w 53630"/>
                  <a:gd name="connsiteY20" fmla="*/ 41993 h 70846"/>
                  <a:gd name="connsiteX21" fmla="*/ 917 w 53630"/>
                  <a:gd name="connsiteY21" fmla="*/ 35132 h 70846"/>
                  <a:gd name="connsiteX0" fmla="*/ 4729 w 53630"/>
                  <a:gd name="connsiteY0" fmla="*/ 53663 h 70846"/>
                  <a:gd name="connsiteX1" fmla="*/ 2196 w 53630"/>
                  <a:gd name="connsiteY1" fmla="*/ 52866 h 70846"/>
                  <a:gd name="connsiteX2" fmla="*/ 6964 w 53630"/>
                  <a:gd name="connsiteY2" fmla="*/ 62385 h 70846"/>
                  <a:gd name="connsiteX3" fmla="*/ 5856 w 53630"/>
                  <a:gd name="connsiteY3" fmla="*/ 62766 h 70846"/>
                  <a:gd name="connsiteX4" fmla="*/ 16514 w 53630"/>
                  <a:gd name="connsiteY4" fmla="*/ 66576 h 70846"/>
                  <a:gd name="connsiteX5" fmla="*/ 15846 w 53630"/>
                  <a:gd name="connsiteY5" fmla="*/ 64836 h 70846"/>
                  <a:gd name="connsiteX6" fmla="*/ 28863 w 53630"/>
                  <a:gd name="connsiteY6" fmla="*/ 62237 h 70846"/>
                  <a:gd name="connsiteX7" fmla="*/ 28596 w 53630"/>
                  <a:gd name="connsiteY7" fmla="*/ 64146 h 70846"/>
                  <a:gd name="connsiteX8" fmla="*/ 34165 w 53630"/>
                  <a:gd name="connsiteY8" fmla="*/ 50440 h 70846"/>
                  <a:gd name="connsiteX9" fmla="*/ 37416 w 53630"/>
                  <a:gd name="connsiteY9" fmla="*/ 57576 h 70846"/>
                  <a:gd name="connsiteX10" fmla="*/ 41834 w 53630"/>
                  <a:gd name="connsiteY10" fmla="*/ 42840 h 70846"/>
                  <a:gd name="connsiteX11" fmla="*/ 40386 w 53630"/>
                  <a:gd name="connsiteY11" fmla="*/ 45516 h 70846"/>
                  <a:gd name="connsiteX12" fmla="*/ 44902 w 53630"/>
                  <a:gd name="connsiteY12" fmla="*/ 11843 h 70846"/>
                  <a:gd name="connsiteX13" fmla="*/ 48199 w 53630"/>
                  <a:gd name="connsiteY13" fmla="*/ 14347 h 70846"/>
                  <a:gd name="connsiteX14" fmla="*/ 52274 w 53630"/>
                  <a:gd name="connsiteY14" fmla="*/ 22520 h 70846"/>
                  <a:gd name="connsiteX15" fmla="*/ 41694 w 53630"/>
                  <a:gd name="connsiteY15" fmla="*/ 10369 h 70846"/>
                  <a:gd name="connsiteX16" fmla="*/ 38159 w 53630"/>
                  <a:gd name="connsiteY16" fmla="*/ 12343 h 70846"/>
                  <a:gd name="connsiteX17" fmla="*/ 24693 w 53630"/>
                  <a:gd name="connsiteY17" fmla="*/ 5309 h 70846"/>
                  <a:gd name="connsiteX18" fmla="*/ 19265 w 53630"/>
                  <a:gd name="connsiteY18" fmla="*/ 1229 h 70846"/>
                  <a:gd name="connsiteX19" fmla="*/ 8249 w 53630"/>
                  <a:gd name="connsiteY19" fmla="*/ 4885 h 70846"/>
                  <a:gd name="connsiteX20" fmla="*/ 11814 w 53630"/>
                  <a:gd name="connsiteY20" fmla="*/ 2198 h 70846"/>
                  <a:gd name="connsiteX21" fmla="*/ 4163 w 53630"/>
                  <a:gd name="connsiteY21" fmla="*/ 43275 h 70846"/>
                  <a:gd name="connsiteX22" fmla="*/ 2930 w 53630"/>
                  <a:gd name="connsiteY22" fmla="*/ 34235 h 70846"/>
                  <a:gd name="connsiteX0" fmla="*/ 917 w 53630"/>
                  <a:gd name="connsiteY0" fmla="*/ 35132 h 70846"/>
                  <a:gd name="connsiteX1" fmla="*/ 3143 w 53630"/>
                  <a:gd name="connsiteY1" fmla="*/ 13772 h 70846"/>
                  <a:gd name="connsiteX2" fmla="*/ 14041 w 53630"/>
                  <a:gd name="connsiteY2" fmla="*/ 3101 h 70846"/>
                  <a:gd name="connsiteX3" fmla="*/ 16705 w 53630"/>
                  <a:gd name="connsiteY3" fmla="*/ 2676 h 70846"/>
                  <a:gd name="connsiteX4" fmla="*/ 26037 w 53630"/>
                  <a:gd name="connsiteY4" fmla="*/ 7065 h 70846"/>
                  <a:gd name="connsiteX5" fmla="*/ 31631 w 53630"/>
                  <a:gd name="connsiteY5" fmla="*/ 18760 h 70846"/>
                  <a:gd name="connsiteX6" fmla="*/ 47576 w 53630"/>
                  <a:gd name="connsiteY6" fmla="*/ 14279 h 70846"/>
                  <a:gd name="connsiteX7" fmla="*/ 53450 w 53630"/>
                  <a:gd name="connsiteY7" fmla="*/ 32165 h 70846"/>
                  <a:gd name="connsiteX8" fmla="*/ 42018 w 53630"/>
                  <a:gd name="connsiteY8" fmla="*/ 37804 h 70846"/>
                  <a:gd name="connsiteX9" fmla="*/ 41854 w 53630"/>
                  <a:gd name="connsiteY9" fmla="*/ 42946 h 70846"/>
                  <a:gd name="connsiteX10" fmla="*/ 43052 w 53630"/>
                  <a:gd name="connsiteY10" fmla="*/ 50808 h 70846"/>
                  <a:gd name="connsiteX11" fmla="*/ 37440 w 53630"/>
                  <a:gd name="connsiteY11" fmla="*/ 57690 h 70846"/>
                  <a:gd name="connsiteX12" fmla="*/ 35431 w 53630"/>
                  <a:gd name="connsiteY12" fmla="*/ 63587 h 70846"/>
                  <a:gd name="connsiteX13" fmla="*/ 28591 w 53630"/>
                  <a:gd name="connsiteY13" fmla="*/ 64301 h 70846"/>
                  <a:gd name="connsiteX14" fmla="*/ 23703 w 53630"/>
                  <a:gd name="connsiteY14" fmla="*/ 70592 h 70846"/>
                  <a:gd name="connsiteX15" fmla="*/ 16516 w 53630"/>
                  <a:gd name="connsiteY15" fmla="*/ 66752 h 70846"/>
                  <a:gd name="connsiteX16" fmla="*/ 5840 w 53630"/>
                  <a:gd name="connsiteY16" fmla="*/ 62958 h 70846"/>
                  <a:gd name="connsiteX17" fmla="*/ 1146 w 53630"/>
                  <a:gd name="connsiteY17" fmla="*/ 58736 h 70846"/>
                  <a:gd name="connsiteX18" fmla="*/ 2149 w 53630"/>
                  <a:gd name="connsiteY18" fmla="*/ 53037 h 70846"/>
                  <a:gd name="connsiteX19" fmla="*/ 31 w 53630"/>
                  <a:gd name="connsiteY19" fmla="*/ 47190 h 70846"/>
                  <a:gd name="connsiteX20" fmla="*/ 3899 w 53630"/>
                  <a:gd name="connsiteY20" fmla="*/ 41993 h 70846"/>
                  <a:gd name="connsiteX21" fmla="*/ 917 w 53630"/>
                  <a:gd name="connsiteY21" fmla="*/ 35132 h 70846"/>
                  <a:gd name="connsiteX0" fmla="*/ 4729 w 53630"/>
                  <a:gd name="connsiteY0" fmla="*/ 53663 h 70846"/>
                  <a:gd name="connsiteX1" fmla="*/ 2196 w 53630"/>
                  <a:gd name="connsiteY1" fmla="*/ 52866 h 70846"/>
                  <a:gd name="connsiteX2" fmla="*/ 6964 w 53630"/>
                  <a:gd name="connsiteY2" fmla="*/ 62385 h 70846"/>
                  <a:gd name="connsiteX3" fmla="*/ 5856 w 53630"/>
                  <a:gd name="connsiteY3" fmla="*/ 62766 h 70846"/>
                  <a:gd name="connsiteX4" fmla="*/ 16514 w 53630"/>
                  <a:gd name="connsiteY4" fmla="*/ 66576 h 70846"/>
                  <a:gd name="connsiteX5" fmla="*/ 15846 w 53630"/>
                  <a:gd name="connsiteY5" fmla="*/ 64836 h 70846"/>
                  <a:gd name="connsiteX6" fmla="*/ 28863 w 53630"/>
                  <a:gd name="connsiteY6" fmla="*/ 62237 h 70846"/>
                  <a:gd name="connsiteX7" fmla="*/ 28596 w 53630"/>
                  <a:gd name="connsiteY7" fmla="*/ 64146 h 70846"/>
                  <a:gd name="connsiteX8" fmla="*/ 34165 w 53630"/>
                  <a:gd name="connsiteY8" fmla="*/ 50440 h 70846"/>
                  <a:gd name="connsiteX9" fmla="*/ 37416 w 53630"/>
                  <a:gd name="connsiteY9" fmla="*/ 57576 h 70846"/>
                  <a:gd name="connsiteX10" fmla="*/ 41834 w 53630"/>
                  <a:gd name="connsiteY10" fmla="*/ 42840 h 70846"/>
                  <a:gd name="connsiteX11" fmla="*/ 40386 w 53630"/>
                  <a:gd name="connsiteY11" fmla="*/ 45516 h 70846"/>
                  <a:gd name="connsiteX12" fmla="*/ 44902 w 53630"/>
                  <a:gd name="connsiteY12" fmla="*/ 11843 h 70846"/>
                  <a:gd name="connsiteX13" fmla="*/ 48199 w 53630"/>
                  <a:gd name="connsiteY13" fmla="*/ 14347 h 70846"/>
                  <a:gd name="connsiteX14" fmla="*/ 52274 w 53630"/>
                  <a:gd name="connsiteY14" fmla="*/ 22520 h 70846"/>
                  <a:gd name="connsiteX15" fmla="*/ 41694 w 53630"/>
                  <a:gd name="connsiteY15" fmla="*/ 10369 h 70846"/>
                  <a:gd name="connsiteX16" fmla="*/ 38159 w 53630"/>
                  <a:gd name="connsiteY16" fmla="*/ 12343 h 70846"/>
                  <a:gd name="connsiteX17" fmla="*/ 24693 w 53630"/>
                  <a:gd name="connsiteY17" fmla="*/ 5309 h 70846"/>
                  <a:gd name="connsiteX18" fmla="*/ 19265 w 53630"/>
                  <a:gd name="connsiteY18" fmla="*/ 1229 h 70846"/>
                  <a:gd name="connsiteX19" fmla="*/ 8249 w 53630"/>
                  <a:gd name="connsiteY19" fmla="*/ 4885 h 70846"/>
                  <a:gd name="connsiteX20" fmla="*/ 11814 w 53630"/>
                  <a:gd name="connsiteY20" fmla="*/ 2198 h 70846"/>
                  <a:gd name="connsiteX21" fmla="*/ 4163 w 53630"/>
                  <a:gd name="connsiteY21" fmla="*/ 43275 h 70846"/>
                  <a:gd name="connsiteX22" fmla="*/ 2930 w 53630"/>
                  <a:gd name="connsiteY22" fmla="*/ 34235 h 70846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42018 w 66491"/>
                  <a:gd name="connsiteY8" fmla="*/ 37804 h 79173"/>
                  <a:gd name="connsiteX9" fmla="*/ 41854 w 66491"/>
                  <a:gd name="connsiteY9" fmla="*/ 42946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1830 w 66491"/>
                  <a:gd name="connsiteY8" fmla="*/ 44528 h 79173"/>
                  <a:gd name="connsiteX9" fmla="*/ 41854 w 66491"/>
                  <a:gd name="connsiteY9" fmla="*/ 42946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1830 w 66491"/>
                  <a:gd name="connsiteY8" fmla="*/ 44528 h 79173"/>
                  <a:gd name="connsiteX9" fmla="*/ 41854 w 66491"/>
                  <a:gd name="connsiteY9" fmla="*/ 42946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3591 w 66491"/>
                  <a:gd name="connsiteY8" fmla="*/ 44528 h 79173"/>
                  <a:gd name="connsiteX9" fmla="*/ 41854 w 66491"/>
                  <a:gd name="connsiteY9" fmla="*/ 42946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3591 w 66491"/>
                  <a:gd name="connsiteY8" fmla="*/ 44528 h 79173"/>
                  <a:gd name="connsiteX9" fmla="*/ 41854 w 66491"/>
                  <a:gd name="connsiteY9" fmla="*/ 42946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3591 w 66491"/>
                  <a:gd name="connsiteY8" fmla="*/ 44528 h 79173"/>
                  <a:gd name="connsiteX9" fmla="*/ 59969 w 66491"/>
                  <a:gd name="connsiteY9" fmla="*/ 42049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6491"/>
                  <a:gd name="connsiteY0" fmla="*/ 35132 h 79173"/>
                  <a:gd name="connsiteX1" fmla="*/ 3143 w 66491"/>
                  <a:gd name="connsiteY1" fmla="*/ 13772 h 79173"/>
                  <a:gd name="connsiteX2" fmla="*/ 14041 w 66491"/>
                  <a:gd name="connsiteY2" fmla="*/ 3101 h 79173"/>
                  <a:gd name="connsiteX3" fmla="*/ 16705 w 66491"/>
                  <a:gd name="connsiteY3" fmla="*/ 2676 h 79173"/>
                  <a:gd name="connsiteX4" fmla="*/ 26037 w 66491"/>
                  <a:gd name="connsiteY4" fmla="*/ 7065 h 79173"/>
                  <a:gd name="connsiteX5" fmla="*/ 31631 w 66491"/>
                  <a:gd name="connsiteY5" fmla="*/ 18760 h 79173"/>
                  <a:gd name="connsiteX6" fmla="*/ 47576 w 66491"/>
                  <a:gd name="connsiteY6" fmla="*/ 14279 h 79173"/>
                  <a:gd name="connsiteX7" fmla="*/ 53450 w 66491"/>
                  <a:gd name="connsiteY7" fmla="*/ 32165 h 79173"/>
                  <a:gd name="connsiteX8" fmla="*/ 54597 w 66491"/>
                  <a:gd name="connsiteY8" fmla="*/ 42735 h 79173"/>
                  <a:gd name="connsiteX9" fmla="*/ 59969 w 66491"/>
                  <a:gd name="connsiteY9" fmla="*/ 42049 h 79173"/>
                  <a:gd name="connsiteX10" fmla="*/ 43052 w 66491"/>
                  <a:gd name="connsiteY10" fmla="*/ 50808 h 79173"/>
                  <a:gd name="connsiteX11" fmla="*/ 37440 w 66491"/>
                  <a:gd name="connsiteY11" fmla="*/ 57690 h 79173"/>
                  <a:gd name="connsiteX12" fmla="*/ 35431 w 66491"/>
                  <a:gd name="connsiteY12" fmla="*/ 63587 h 79173"/>
                  <a:gd name="connsiteX13" fmla="*/ 28591 w 66491"/>
                  <a:gd name="connsiteY13" fmla="*/ 64301 h 79173"/>
                  <a:gd name="connsiteX14" fmla="*/ 23703 w 66491"/>
                  <a:gd name="connsiteY14" fmla="*/ 70592 h 79173"/>
                  <a:gd name="connsiteX15" fmla="*/ 16516 w 66491"/>
                  <a:gd name="connsiteY15" fmla="*/ 66752 h 79173"/>
                  <a:gd name="connsiteX16" fmla="*/ 5840 w 66491"/>
                  <a:gd name="connsiteY16" fmla="*/ 62958 h 79173"/>
                  <a:gd name="connsiteX17" fmla="*/ 1146 w 66491"/>
                  <a:gd name="connsiteY17" fmla="*/ 58736 h 79173"/>
                  <a:gd name="connsiteX18" fmla="*/ 2149 w 66491"/>
                  <a:gd name="connsiteY18" fmla="*/ 53037 h 79173"/>
                  <a:gd name="connsiteX19" fmla="*/ 31 w 66491"/>
                  <a:gd name="connsiteY19" fmla="*/ 47190 h 79173"/>
                  <a:gd name="connsiteX20" fmla="*/ 3899 w 66491"/>
                  <a:gd name="connsiteY20" fmla="*/ 41993 h 79173"/>
                  <a:gd name="connsiteX21" fmla="*/ 917 w 66491"/>
                  <a:gd name="connsiteY21" fmla="*/ 35132 h 79173"/>
                  <a:gd name="connsiteX0" fmla="*/ 4729 w 66491"/>
                  <a:gd name="connsiteY0" fmla="*/ 53663 h 79173"/>
                  <a:gd name="connsiteX1" fmla="*/ 2196 w 66491"/>
                  <a:gd name="connsiteY1" fmla="*/ 52866 h 79173"/>
                  <a:gd name="connsiteX2" fmla="*/ 6964 w 66491"/>
                  <a:gd name="connsiteY2" fmla="*/ 62385 h 79173"/>
                  <a:gd name="connsiteX3" fmla="*/ 5856 w 66491"/>
                  <a:gd name="connsiteY3" fmla="*/ 62766 h 79173"/>
                  <a:gd name="connsiteX4" fmla="*/ 16514 w 66491"/>
                  <a:gd name="connsiteY4" fmla="*/ 66576 h 79173"/>
                  <a:gd name="connsiteX5" fmla="*/ 15846 w 66491"/>
                  <a:gd name="connsiteY5" fmla="*/ 64836 h 79173"/>
                  <a:gd name="connsiteX6" fmla="*/ 28863 w 66491"/>
                  <a:gd name="connsiteY6" fmla="*/ 62237 h 79173"/>
                  <a:gd name="connsiteX7" fmla="*/ 28596 w 66491"/>
                  <a:gd name="connsiteY7" fmla="*/ 64146 h 79173"/>
                  <a:gd name="connsiteX8" fmla="*/ 34165 w 66491"/>
                  <a:gd name="connsiteY8" fmla="*/ 50440 h 79173"/>
                  <a:gd name="connsiteX9" fmla="*/ 37416 w 66491"/>
                  <a:gd name="connsiteY9" fmla="*/ 57576 h 79173"/>
                  <a:gd name="connsiteX10" fmla="*/ 66491 w 66491"/>
                  <a:gd name="connsiteY10" fmla="*/ 79151 h 79173"/>
                  <a:gd name="connsiteX11" fmla="*/ 40386 w 66491"/>
                  <a:gd name="connsiteY11" fmla="*/ 45516 h 79173"/>
                  <a:gd name="connsiteX12" fmla="*/ 44902 w 66491"/>
                  <a:gd name="connsiteY12" fmla="*/ 11843 h 79173"/>
                  <a:gd name="connsiteX13" fmla="*/ 48199 w 66491"/>
                  <a:gd name="connsiteY13" fmla="*/ 14347 h 79173"/>
                  <a:gd name="connsiteX14" fmla="*/ 52274 w 66491"/>
                  <a:gd name="connsiteY14" fmla="*/ 22520 h 79173"/>
                  <a:gd name="connsiteX15" fmla="*/ 41694 w 66491"/>
                  <a:gd name="connsiteY15" fmla="*/ 10369 h 79173"/>
                  <a:gd name="connsiteX16" fmla="*/ 38159 w 66491"/>
                  <a:gd name="connsiteY16" fmla="*/ 12343 h 79173"/>
                  <a:gd name="connsiteX17" fmla="*/ 24693 w 66491"/>
                  <a:gd name="connsiteY17" fmla="*/ 5309 h 79173"/>
                  <a:gd name="connsiteX18" fmla="*/ 19265 w 66491"/>
                  <a:gd name="connsiteY18" fmla="*/ 1229 h 79173"/>
                  <a:gd name="connsiteX19" fmla="*/ 8249 w 66491"/>
                  <a:gd name="connsiteY19" fmla="*/ 4885 h 79173"/>
                  <a:gd name="connsiteX20" fmla="*/ 11814 w 66491"/>
                  <a:gd name="connsiteY20" fmla="*/ 2198 h 79173"/>
                  <a:gd name="connsiteX21" fmla="*/ 4163 w 66491"/>
                  <a:gd name="connsiteY21" fmla="*/ 43275 h 79173"/>
                  <a:gd name="connsiteX22" fmla="*/ 2930 w 66491"/>
                  <a:gd name="connsiteY22" fmla="*/ 34235 h 79173"/>
                  <a:gd name="connsiteX0" fmla="*/ 917 w 69095"/>
                  <a:gd name="connsiteY0" fmla="*/ 35132 h 79151"/>
                  <a:gd name="connsiteX1" fmla="*/ 3143 w 69095"/>
                  <a:gd name="connsiteY1" fmla="*/ 13772 h 79151"/>
                  <a:gd name="connsiteX2" fmla="*/ 14041 w 69095"/>
                  <a:gd name="connsiteY2" fmla="*/ 3101 h 79151"/>
                  <a:gd name="connsiteX3" fmla="*/ 16705 w 69095"/>
                  <a:gd name="connsiteY3" fmla="*/ 2676 h 79151"/>
                  <a:gd name="connsiteX4" fmla="*/ 26037 w 69095"/>
                  <a:gd name="connsiteY4" fmla="*/ 7065 h 79151"/>
                  <a:gd name="connsiteX5" fmla="*/ 31631 w 69095"/>
                  <a:gd name="connsiteY5" fmla="*/ 18760 h 79151"/>
                  <a:gd name="connsiteX6" fmla="*/ 47576 w 69095"/>
                  <a:gd name="connsiteY6" fmla="*/ 14279 h 79151"/>
                  <a:gd name="connsiteX7" fmla="*/ 53450 w 69095"/>
                  <a:gd name="connsiteY7" fmla="*/ 32165 h 79151"/>
                  <a:gd name="connsiteX8" fmla="*/ 54597 w 69095"/>
                  <a:gd name="connsiteY8" fmla="*/ 42735 h 79151"/>
                  <a:gd name="connsiteX9" fmla="*/ 59969 w 69095"/>
                  <a:gd name="connsiteY9" fmla="*/ 42049 h 79151"/>
                  <a:gd name="connsiteX10" fmla="*/ 43052 w 69095"/>
                  <a:gd name="connsiteY10" fmla="*/ 50808 h 79151"/>
                  <a:gd name="connsiteX11" fmla="*/ 37440 w 69095"/>
                  <a:gd name="connsiteY11" fmla="*/ 57690 h 79151"/>
                  <a:gd name="connsiteX12" fmla="*/ 35431 w 69095"/>
                  <a:gd name="connsiteY12" fmla="*/ 63587 h 79151"/>
                  <a:gd name="connsiteX13" fmla="*/ 28591 w 69095"/>
                  <a:gd name="connsiteY13" fmla="*/ 64301 h 79151"/>
                  <a:gd name="connsiteX14" fmla="*/ 23703 w 69095"/>
                  <a:gd name="connsiteY14" fmla="*/ 70592 h 79151"/>
                  <a:gd name="connsiteX15" fmla="*/ 16516 w 69095"/>
                  <a:gd name="connsiteY15" fmla="*/ 66752 h 79151"/>
                  <a:gd name="connsiteX16" fmla="*/ 5840 w 69095"/>
                  <a:gd name="connsiteY16" fmla="*/ 62958 h 79151"/>
                  <a:gd name="connsiteX17" fmla="*/ 1146 w 69095"/>
                  <a:gd name="connsiteY17" fmla="*/ 58736 h 79151"/>
                  <a:gd name="connsiteX18" fmla="*/ 2149 w 69095"/>
                  <a:gd name="connsiteY18" fmla="*/ 53037 h 79151"/>
                  <a:gd name="connsiteX19" fmla="*/ 31 w 69095"/>
                  <a:gd name="connsiteY19" fmla="*/ 47190 h 79151"/>
                  <a:gd name="connsiteX20" fmla="*/ 3899 w 69095"/>
                  <a:gd name="connsiteY20" fmla="*/ 41993 h 79151"/>
                  <a:gd name="connsiteX21" fmla="*/ 917 w 69095"/>
                  <a:gd name="connsiteY21" fmla="*/ 35132 h 79151"/>
                  <a:gd name="connsiteX0" fmla="*/ 4729 w 69095"/>
                  <a:gd name="connsiteY0" fmla="*/ 53663 h 79151"/>
                  <a:gd name="connsiteX1" fmla="*/ 2196 w 69095"/>
                  <a:gd name="connsiteY1" fmla="*/ 52866 h 79151"/>
                  <a:gd name="connsiteX2" fmla="*/ 6964 w 69095"/>
                  <a:gd name="connsiteY2" fmla="*/ 62385 h 79151"/>
                  <a:gd name="connsiteX3" fmla="*/ 5856 w 69095"/>
                  <a:gd name="connsiteY3" fmla="*/ 62766 h 79151"/>
                  <a:gd name="connsiteX4" fmla="*/ 16514 w 69095"/>
                  <a:gd name="connsiteY4" fmla="*/ 66576 h 79151"/>
                  <a:gd name="connsiteX5" fmla="*/ 15846 w 69095"/>
                  <a:gd name="connsiteY5" fmla="*/ 64836 h 79151"/>
                  <a:gd name="connsiteX6" fmla="*/ 28863 w 69095"/>
                  <a:gd name="connsiteY6" fmla="*/ 62237 h 79151"/>
                  <a:gd name="connsiteX7" fmla="*/ 28596 w 69095"/>
                  <a:gd name="connsiteY7" fmla="*/ 64146 h 79151"/>
                  <a:gd name="connsiteX8" fmla="*/ 34165 w 69095"/>
                  <a:gd name="connsiteY8" fmla="*/ 50440 h 79151"/>
                  <a:gd name="connsiteX9" fmla="*/ 37416 w 69095"/>
                  <a:gd name="connsiteY9" fmla="*/ 57576 h 79151"/>
                  <a:gd name="connsiteX10" fmla="*/ 66491 w 69095"/>
                  <a:gd name="connsiteY10" fmla="*/ 79151 h 79151"/>
                  <a:gd name="connsiteX11" fmla="*/ 67069 w 69095"/>
                  <a:gd name="connsiteY11" fmla="*/ 55589 h 79151"/>
                  <a:gd name="connsiteX12" fmla="*/ 40386 w 69095"/>
                  <a:gd name="connsiteY12" fmla="*/ 45516 h 79151"/>
                  <a:gd name="connsiteX13" fmla="*/ 44902 w 69095"/>
                  <a:gd name="connsiteY13" fmla="*/ 11843 h 79151"/>
                  <a:gd name="connsiteX14" fmla="*/ 48199 w 69095"/>
                  <a:gd name="connsiteY14" fmla="*/ 14347 h 79151"/>
                  <a:gd name="connsiteX15" fmla="*/ 52274 w 69095"/>
                  <a:gd name="connsiteY15" fmla="*/ 22520 h 79151"/>
                  <a:gd name="connsiteX16" fmla="*/ 41694 w 69095"/>
                  <a:gd name="connsiteY16" fmla="*/ 10369 h 79151"/>
                  <a:gd name="connsiteX17" fmla="*/ 38159 w 69095"/>
                  <a:gd name="connsiteY17" fmla="*/ 12343 h 79151"/>
                  <a:gd name="connsiteX18" fmla="*/ 24693 w 69095"/>
                  <a:gd name="connsiteY18" fmla="*/ 5309 h 79151"/>
                  <a:gd name="connsiteX19" fmla="*/ 19265 w 69095"/>
                  <a:gd name="connsiteY19" fmla="*/ 1229 h 79151"/>
                  <a:gd name="connsiteX20" fmla="*/ 8249 w 69095"/>
                  <a:gd name="connsiteY20" fmla="*/ 4885 h 79151"/>
                  <a:gd name="connsiteX21" fmla="*/ 11814 w 69095"/>
                  <a:gd name="connsiteY21" fmla="*/ 2198 h 79151"/>
                  <a:gd name="connsiteX22" fmla="*/ 4163 w 69095"/>
                  <a:gd name="connsiteY22" fmla="*/ 43275 h 79151"/>
                  <a:gd name="connsiteX23" fmla="*/ 2930 w 69095"/>
                  <a:gd name="connsiteY23" fmla="*/ 34235 h 79151"/>
                  <a:gd name="connsiteX0" fmla="*/ 917 w 69095"/>
                  <a:gd name="connsiteY0" fmla="*/ 35132 h 79151"/>
                  <a:gd name="connsiteX1" fmla="*/ 3143 w 69095"/>
                  <a:gd name="connsiteY1" fmla="*/ 13772 h 79151"/>
                  <a:gd name="connsiteX2" fmla="*/ 14041 w 69095"/>
                  <a:gd name="connsiteY2" fmla="*/ 3101 h 79151"/>
                  <a:gd name="connsiteX3" fmla="*/ 16705 w 69095"/>
                  <a:gd name="connsiteY3" fmla="*/ 2676 h 79151"/>
                  <a:gd name="connsiteX4" fmla="*/ 26037 w 69095"/>
                  <a:gd name="connsiteY4" fmla="*/ 7065 h 79151"/>
                  <a:gd name="connsiteX5" fmla="*/ 31631 w 69095"/>
                  <a:gd name="connsiteY5" fmla="*/ 18760 h 79151"/>
                  <a:gd name="connsiteX6" fmla="*/ 47576 w 69095"/>
                  <a:gd name="connsiteY6" fmla="*/ 14279 h 79151"/>
                  <a:gd name="connsiteX7" fmla="*/ 53450 w 69095"/>
                  <a:gd name="connsiteY7" fmla="*/ 32165 h 79151"/>
                  <a:gd name="connsiteX8" fmla="*/ 54597 w 69095"/>
                  <a:gd name="connsiteY8" fmla="*/ 42735 h 79151"/>
                  <a:gd name="connsiteX9" fmla="*/ 59969 w 69095"/>
                  <a:gd name="connsiteY9" fmla="*/ 42049 h 79151"/>
                  <a:gd name="connsiteX10" fmla="*/ 43052 w 69095"/>
                  <a:gd name="connsiteY10" fmla="*/ 50808 h 79151"/>
                  <a:gd name="connsiteX11" fmla="*/ 37440 w 69095"/>
                  <a:gd name="connsiteY11" fmla="*/ 57690 h 79151"/>
                  <a:gd name="connsiteX12" fmla="*/ 35431 w 69095"/>
                  <a:gd name="connsiteY12" fmla="*/ 63587 h 79151"/>
                  <a:gd name="connsiteX13" fmla="*/ 28591 w 69095"/>
                  <a:gd name="connsiteY13" fmla="*/ 64301 h 79151"/>
                  <a:gd name="connsiteX14" fmla="*/ 23703 w 69095"/>
                  <a:gd name="connsiteY14" fmla="*/ 70592 h 79151"/>
                  <a:gd name="connsiteX15" fmla="*/ 16516 w 69095"/>
                  <a:gd name="connsiteY15" fmla="*/ 66752 h 79151"/>
                  <a:gd name="connsiteX16" fmla="*/ 5840 w 69095"/>
                  <a:gd name="connsiteY16" fmla="*/ 62958 h 79151"/>
                  <a:gd name="connsiteX17" fmla="*/ 1146 w 69095"/>
                  <a:gd name="connsiteY17" fmla="*/ 58736 h 79151"/>
                  <a:gd name="connsiteX18" fmla="*/ 2149 w 69095"/>
                  <a:gd name="connsiteY18" fmla="*/ 53037 h 79151"/>
                  <a:gd name="connsiteX19" fmla="*/ 31 w 69095"/>
                  <a:gd name="connsiteY19" fmla="*/ 47190 h 79151"/>
                  <a:gd name="connsiteX20" fmla="*/ 3899 w 69095"/>
                  <a:gd name="connsiteY20" fmla="*/ 41993 h 79151"/>
                  <a:gd name="connsiteX21" fmla="*/ 917 w 69095"/>
                  <a:gd name="connsiteY21" fmla="*/ 35132 h 79151"/>
                  <a:gd name="connsiteX0" fmla="*/ 4729 w 69095"/>
                  <a:gd name="connsiteY0" fmla="*/ 53663 h 79151"/>
                  <a:gd name="connsiteX1" fmla="*/ 2196 w 69095"/>
                  <a:gd name="connsiteY1" fmla="*/ 52866 h 79151"/>
                  <a:gd name="connsiteX2" fmla="*/ 6964 w 69095"/>
                  <a:gd name="connsiteY2" fmla="*/ 62385 h 79151"/>
                  <a:gd name="connsiteX3" fmla="*/ 5856 w 69095"/>
                  <a:gd name="connsiteY3" fmla="*/ 62766 h 79151"/>
                  <a:gd name="connsiteX4" fmla="*/ 16514 w 69095"/>
                  <a:gd name="connsiteY4" fmla="*/ 66576 h 79151"/>
                  <a:gd name="connsiteX5" fmla="*/ 15846 w 69095"/>
                  <a:gd name="connsiteY5" fmla="*/ 64836 h 79151"/>
                  <a:gd name="connsiteX6" fmla="*/ 28863 w 69095"/>
                  <a:gd name="connsiteY6" fmla="*/ 62237 h 79151"/>
                  <a:gd name="connsiteX7" fmla="*/ 28596 w 69095"/>
                  <a:gd name="connsiteY7" fmla="*/ 64146 h 79151"/>
                  <a:gd name="connsiteX8" fmla="*/ 34165 w 69095"/>
                  <a:gd name="connsiteY8" fmla="*/ 50440 h 79151"/>
                  <a:gd name="connsiteX9" fmla="*/ 37416 w 69095"/>
                  <a:gd name="connsiteY9" fmla="*/ 57576 h 79151"/>
                  <a:gd name="connsiteX10" fmla="*/ 66491 w 69095"/>
                  <a:gd name="connsiteY10" fmla="*/ 79151 h 79151"/>
                  <a:gd name="connsiteX11" fmla="*/ 67069 w 69095"/>
                  <a:gd name="connsiteY11" fmla="*/ 55589 h 79151"/>
                  <a:gd name="connsiteX12" fmla="*/ 65294 w 69095"/>
                  <a:gd name="connsiteY12" fmla="*/ 47309 h 79151"/>
                  <a:gd name="connsiteX13" fmla="*/ 44902 w 69095"/>
                  <a:gd name="connsiteY13" fmla="*/ 11843 h 79151"/>
                  <a:gd name="connsiteX14" fmla="*/ 48199 w 69095"/>
                  <a:gd name="connsiteY14" fmla="*/ 14347 h 79151"/>
                  <a:gd name="connsiteX15" fmla="*/ 52274 w 69095"/>
                  <a:gd name="connsiteY15" fmla="*/ 22520 h 79151"/>
                  <a:gd name="connsiteX16" fmla="*/ 41694 w 69095"/>
                  <a:gd name="connsiteY16" fmla="*/ 10369 h 79151"/>
                  <a:gd name="connsiteX17" fmla="*/ 38159 w 69095"/>
                  <a:gd name="connsiteY17" fmla="*/ 12343 h 79151"/>
                  <a:gd name="connsiteX18" fmla="*/ 24693 w 69095"/>
                  <a:gd name="connsiteY18" fmla="*/ 5309 h 79151"/>
                  <a:gd name="connsiteX19" fmla="*/ 19265 w 69095"/>
                  <a:gd name="connsiteY19" fmla="*/ 1229 h 79151"/>
                  <a:gd name="connsiteX20" fmla="*/ 8249 w 69095"/>
                  <a:gd name="connsiteY20" fmla="*/ 4885 h 79151"/>
                  <a:gd name="connsiteX21" fmla="*/ 11814 w 69095"/>
                  <a:gd name="connsiteY21" fmla="*/ 2198 h 79151"/>
                  <a:gd name="connsiteX22" fmla="*/ 4163 w 69095"/>
                  <a:gd name="connsiteY22" fmla="*/ 43275 h 79151"/>
                  <a:gd name="connsiteX23" fmla="*/ 2930 w 69095"/>
                  <a:gd name="connsiteY23" fmla="*/ 34235 h 79151"/>
                  <a:gd name="connsiteX0" fmla="*/ 917 w 69095"/>
                  <a:gd name="connsiteY0" fmla="*/ 35132 h 79151"/>
                  <a:gd name="connsiteX1" fmla="*/ 3143 w 69095"/>
                  <a:gd name="connsiteY1" fmla="*/ 13772 h 79151"/>
                  <a:gd name="connsiteX2" fmla="*/ 14041 w 69095"/>
                  <a:gd name="connsiteY2" fmla="*/ 3101 h 79151"/>
                  <a:gd name="connsiteX3" fmla="*/ 16705 w 69095"/>
                  <a:gd name="connsiteY3" fmla="*/ 2676 h 79151"/>
                  <a:gd name="connsiteX4" fmla="*/ 26037 w 69095"/>
                  <a:gd name="connsiteY4" fmla="*/ 7065 h 79151"/>
                  <a:gd name="connsiteX5" fmla="*/ 31631 w 69095"/>
                  <a:gd name="connsiteY5" fmla="*/ 18760 h 79151"/>
                  <a:gd name="connsiteX6" fmla="*/ 47576 w 69095"/>
                  <a:gd name="connsiteY6" fmla="*/ 14279 h 79151"/>
                  <a:gd name="connsiteX7" fmla="*/ 53450 w 69095"/>
                  <a:gd name="connsiteY7" fmla="*/ 32165 h 79151"/>
                  <a:gd name="connsiteX8" fmla="*/ 54597 w 69095"/>
                  <a:gd name="connsiteY8" fmla="*/ 42735 h 79151"/>
                  <a:gd name="connsiteX9" fmla="*/ 59969 w 69095"/>
                  <a:gd name="connsiteY9" fmla="*/ 42049 h 79151"/>
                  <a:gd name="connsiteX10" fmla="*/ 64941 w 69095"/>
                  <a:gd name="connsiteY10" fmla="*/ 52153 h 79151"/>
                  <a:gd name="connsiteX11" fmla="*/ 37440 w 69095"/>
                  <a:gd name="connsiteY11" fmla="*/ 57690 h 79151"/>
                  <a:gd name="connsiteX12" fmla="*/ 35431 w 69095"/>
                  <a:gd name="connsiteY12" fmla="*/ 63587 h 79151"/>
                  <a:gd name="connsiteX13" fmla="*/ 28591 w 69095"/>
                  <a:gd name="connsiteY13" fmla="*/ 64301 h 79151"/>
                  <a:gd name="connsiteX14" fmla="*/ 23703 w 69095"/>
                  <a:gd name="connsiteY14" fmla="*/ 70592 h 79151"/>
                  <a:gd name="connsiteX15" fmla="*/ 16516 w 69095"/>
                  <a:gd name="connsiteY15" fmla="*/ 66752 h 79151"/>
                  <a:gd name="connsiteX16" fmla="*/ 5840 w 69095"/>
                  <a:gd name="connsiteY16" fmla="*/ 62958 h 79151"/>
                  <a:gd name="connsiteX17" fmla="*/ 1146 w 69095"/>
                  <a:gd name="connsiteY17" fmla="*/ 58736 h 79151"/>
                  <a:gd name="connsiteX18" fmla="*/ 2149 w 69095"/>
                  <a:gd name="connsiteY18" fmla="*/ 53037 h 79151"/>
                  <a:gd name="connsiteX19" fmla="*/ 31 w 69095"/>
                  <a:gd name="connsiteY19" fmla="*/ 47190 h 79151"/>
                  <a:gd name="connsiteX20" fmla="*/ 3899 w 69095"/>
                  <a:gd name="connsiteY20" fmla="*/ 41993 h 79151"/>
                  <a:gd name="connsiteX21" fmla="*/ 917 w 69095"/>
                  <a:gd name="connsiteY21" fmla="*/ 35132 h 79151"/>
                  <a:gd name="connsiteX0" fmla="*/ 4729 w 69095"/>
                  <a:gd name="connsiteY0" fmla="*/ 53663 h 79151"/>
                  <a:gd name="connsiteX1" fmla="*/ 2196 w 69095"/>
                  <a:gd name="connsiteY1" fmla="*/ 52866 h 79151"/>
                  <a:gd name="connsiteX2" fmla="*/ 6964 w 69095"/>
                  <a:gd name="connsiteY2" fmla="*/ 62385 h 79151"/>
                  <a:gd name="connsiteX3" fmla="*/ 5856 w 69095"/>
                  <a:gd name="connsiteY3" fmla="*/ 62766 h 79151"/>
                  <a:gd name="connsiteX4" fmla="*/ 16514 w 69095"/>
                  <a:gd name="connsiteY4" fmla="*/ 66576 h 79151"/>
                  <a:gd name="connsiteX5" fmla="*/ 15846 w 69095"/>
                  <a:gd name="connsiteY5" fmla="*/ 64836 h 79151"/>
                  <a:gd name="connsiteX6" fmla="*/ 28863 w 69095"/>
                  <a:gd name="connsiteY6" fmla="*/ 62237 h 79151"/>
                  <a:gd name="connsiteX7" fmla="*/ 28596 w 69095"/>
                  <a:gd name="connsiteY7" fmla="*/ 64146 h 79151"/>
                  <a:gd name="connsiteX8" fmla="*/ 34165 w 69095"/>
                  <a:gd name="connsiteY8" fmla="*/ 50440 h 79151"/>
                  <a:gd name="connsiteX9" fmla="*/ 37416 w 69095"/>
                  <a:gd name="connsiteY9" fmla="*/ 57576 h 79151"/>
                  <a:gd name="connsiteX10" fmla="*/ 66491 w 69095"/>
                  <a:gd name="connsiteY10" fmla="*/ 79151 h 79151"/>
                  <a:gd name="connsiteX11" fmla="*/ 67069 w 69095"/>
                  <a:gd name="connsiteY11" fmla="*/ 55589 h 79151"/>
                  <a:gd name="connsiteX12" fmla="*/ 65294 w 69095"/>
                  <a:gd name="connsiteY12" fmla="*/ 47309 h 79151"/>
                  <a:gd name="connsiteX13" fmla="*/ 44902 w 69095"/>
                  <a:gd name="connsiteY13" fmla="*/ 11843 h 79151"/>
                  <a:gd name="connsiteX14" fmla="*/ 48199 w 69095"/>
                  <a:gd name="connsiteY14" fmla="*/ 14347 h 79151"/>
                  <a:gd name="connsiteX15" fmla="*/ 52274 w 69095"/>
                  <a:gd name="connsiteY15" fmla="*/ 22520 h 79151"/>
                  <a:gd name="connsiteX16" fmla="*/ 41694 w 69095"/>
                  <a:gd name="connsiteY16" fmla="*/ 10369 h 79151"/>
                  <a:gd name="connsiteX17" fmla="*/ 38159 w 69095"/>
                  <a:gd name="connsiteY17" fmla="*/ 12343 h 79151"/>
                  <a:gd name="connsiteX18" fmla="*/ 24693 w 69095"/>
                  <a:gd name="connsiteY18" fmla="*/ 5309 h 79151"/>
                  <a:gd name="connsiteX19" fmla="*/ 19265 w 69095"/>
                  <a:gd name="connsiteY19" fmla="*/ 1229 h 79151"/>
                  <a:gd name="connsiteX20" fmla="*/ 8249 w 69095"/>
                  <a:gd name="connsiteY20" fmla="*/ 4885 h 79151"/>
                  <a:gd name="connsiteX21" fmla="*/ 11814 w 69095"/>
                  <a:gd name="connsiteY21" fmla="*/ 2198 h 79151"/>
                  <a:gd name="connsiteX22" fmla="*/ 4163 w 69095"/>
                  <a:gd name="connsiteY22" fmla="*/ 43275 h 79151"/>
                  <a:gd name="connsiteX23" fmla="*/ 2930 w 69095"/>
                  <a:gd name="connsiteY23" fmla="*/ 34235 h 79151"/>
                  <a:gd name="connsiteX0" fmla="*/ 917 w 69095"/>
                  <a:gd name="connsiteY0" fmla="*/ 35132 h 79151"/>
                  <a:gd name="connsiteX1" fmla="*/ 3143 w 69095"/>
                  <a:gd name="connsiteY1" fmla="*/ 13772 h 79151"/>
                  <a:gd name="connsiteX2" fmla="*/ 14041 w 69095"/>
                  <a:gd name="connsiteY2" fmla="*/ 3101 h 79151"/>
                  <a:gd name="connsiteX3" fmla="*/ 16705 w 69095"/>
                  <a:gd name="connsiteY3" fmla="*/ 2676 h 79151"/>
                  <a:gd name="connsiteX4" fmla="*/ 26037 w 69095"/>
                  <a:gd name="connsiteY4" fmla="*/ 7065 h 79151"/>
                  <a:gd name="connsiteX5" fmla="*/ 31631 w 69095"/>
                  <a:gd name="connsiteY5" fmla="*/ 18760 h 79151"/>
                  <a:gd name="connsiteX6" fmla="*/ 47576 w 69095"/>
                  <a:gd name="connsiteY6" fmla="*/ 14279 h 79151"/>
                  <a:gd name="connsiteX7" fmla="*/ 53450 w 69095"/>
                  <a:gd name="connsiteY7" fmla="*/ 32165 h 79151"/>
                  <a:gd name="connsiteX8" fmla="*/ 54597 w 69095"/>
                  <a:gd name="connsiteY8" fmla="*/ 42735 h 79151"/>
                  <a:gd name="connsiteX9" fmla="*/ 59969 w 69095"/>
                  <a:gd name="connsiteY9" fmla="*/ 42049 h 79151"/>
                  <a:gd name="connsiteX10" fmla="*/ 64941 w 69095"/>
                  <a:gd name="connsiteY10" fmla="*/ 52153 h 79151"/>
                  <a:gd name="connsiteX11" fmla="*/ 37440 w 69095"/>
                  <a:gd name="connsiteY11" fmla="*/ 57690 h 79151"/>
                  <a:gd name="connsiteX12" fmla="*/ 35431 w 69095"/>
                  <a:gd name="connsiteY12" fmla="*/ 63587 h 79151"/>
                  <a:gd name="connsiteX13" fmla="*/ 28591 w 69095"/>
                  <a:gd name="connsiteY13" fmla="*/ 64301 h 79151"/>
                  <a:gd name="connsiteX14" fmla="*/ 23703 w 69095"/>
                  <a:gd name="connsiteY14" fmla="*/ 70592 h 79151"/>
                  <a:gd name="connsiteX15" fmla="*/ 16516 w 69095"/>
                  <a:gd name="connsiteY15" fmla="*/ 66752 h 79151"/>
                  <a:gd name="connsiteX16" fmla="*/ 5840 w 69095"/>
                  <a:gd name="connsiteY16" fmla="*/ 62958 h 79151"/>
                  <a:gd name="connsiteX17" fmla="*/ 1146 w 69095"/>
                  <a:gd name="connsiteY17" fmla="*/ 58736 h 79151"/>
                  <a:gd name="connsiteX18" fmla="*/ 2149 w 69095"/>
                  <a:gd name="connsiteY18" fmla="*/ 53037 h 79151"/>
                  <a:gd name="connsiteX19" fmla="*/ 31 w 69095"/>
                  <a:gd name="connsiteY19" fmla="*/ 47190 h 79151"/>
                  <a:gd name="connsiteX20" fmla="*/ 3899 w 69095"/>
                  <a:gd name="connsiteY20" fmla="*/ 41993 h 79151"/>
                  <a:gd name="connsiteX21" fmla="*/ 917 w 69095"/>
                  <a:gd name="connsiteY21" fmla="*/ 35132 h 79151"/>
                  <a:gd name="connsiteX0" fmla="*/ 4729 w 69095"/>
                  <a:gd name="connsiteY0" fmla="*/ 53663 h 79151"/>
                  <a:gd name="connsiteX1" fmla="*/ 2196 w 69095"/>
                  <a:gd name="connsiteY1" fmla="*/ 52866 h 79151"/>
                  <a:gd name="connsiteX2" fmla="*/ 6964 w 69095"/>
                  <a:gd name="connsiteY2" fmla="*/ 62385 h 79151"/>
                  <a:gd name="connsiteX3" fmla="*/ 5856 w 69095"/>
                  <a:gd name="connsiteY3" fmla="*/ 62766 h 79151"/>
                  <a:gd name="connsiteX4" fmla="*/ 16514 w 69095"/>
                  <a:gd name="connsiteY4" fmla="*/ 66576 h 79151"/>
                  <a:gd name="connsiteX5" fmla="*/ 15846 w 69095"/>
                  <a:gd name="connsiteY5" fmla="*/ 64836 h 79151"/>
                  <a:gd name="connsiteX6" fmla="*/ 28863 w 69095"/>
                  <a:gd name="connsiteY6" fmla="*/ 62237 h 79151"/>
                  <a:gd name="connsiteX7" fmla="*/ 28596 w 69095"/>
                  <a:gd name="connsiteY7" fmla="*/ 64146 h 79151"/>
                  <a:gd name="connsiteX8" fmla="*/ 34165 w 69095"/>
                  <a:gd name="connsiteY8" fmla="*/ 50440 h 79151"/>
                  <a:gd name="connsiteX9" fmla="*/ 37416 w 69095"/>
                  <a:gd name="connsiteY9" fmla="*/ 57576 h 79151"/>
                  <a:gd name="connsiteX10" fmla="*/ 66491 w 69095"/>
                  <a:gd name="connsiteY10" fmla="*/ 79151 h 79151"/>
                  <a:gd name="connsiteX11" fmla="*/ 67069 w 69095"/>
                  <a:gd name="connsiteY11" fmla="*/ 55589 h 79151"/>
                  <a:gd name="connsiteX12" fmla="*/ 65294 w 69095"/>
                  <a:gd name="connsiteY12" fmla="*/ 47309 h 79151"/>
                  <a:gd name="connsiteX13" fmla="*/ 44902 w 69095"/>
                  <a:gd name="connsiteY13" fmla="*/ 11843 h 79151"/>
                  <a:gd name="connsiteX14" fmla="*/ 48199 w 69095"/>
                  <a:gd name="connsiteY14" fmla="*/ 14347 h 79151"/>
                  <a:gd name="connsiteX15" fmla="*/ 52274 w 69095"/>
                  <a:gd name="connsiteY15" fmla="*/ 22520 h 79151"/>
                  <a:gd name="connsiteX16" fmla="*/ 41694 w 69095"/>
                  <a:gd name="connsiteY16" fmla="*/ 10369 h 79151"/>
                  <a:gd name="connsiteX17" fmla="*/ 38159 w 69095"/>
                  <a:gd name="connsiteY17" fmla="*/ 12343 h 79151"/>
                  <a:gd name="connsiteX18" fmla="*/ 24693 w 69095"/>
                  <a:gd name="connsiteY18" fmla="*/ 5309 h 79151"/>
                  <a:gd name="connsiteX19" fmla="*/ 19265 w 69095"/>
                  <a:gd name="connsiteY19" fmla="*/ 1229 h 79151"/>
                  <a:gd name="connsiteX20" fmla="*/ 8249 w 69095"/>
                  <a:gd name="connsiteY20" fmla="*/ 4885 h 79151"/>
                  <a:gd name="connsiteX21" fmla="*/ 11814 w 69095"/>
                  <a:gd name="connsiteY21" fmla="*/ 2198 h 79151"/>
                  <a:gd name="connsiteX22" fmla="*/ 4163 w 69095"/>
                  <a:gd name="connsiteY22" fmla="*/ 43275 h 79151"/>
                  <a:gd name="connsiteX23" fmla="*/ 2930 w 69095"/>
                  <a:gd name="connsiteY23" fmla="*/ 34235 h 79151"/>
                  <a:gd name="connsiteX0" fmla="*/ 917 w 69095"/>
                  <a:gd name="connsiteY0" fmla="*/ 35132 h 79151"/>
                  <a:gd name="connsiteX1" fmla="*/ 3143 w 69095"/>
                  <a:gd name="connsiteY1" fmla="*/ 13772 h 79151"/>
                  <a:gd name="connsiteX2" fmla="*/ 14041 w 69095"/>
                  <a:gd name="connsiteY2" fmla="*/ 3101 h 79151"/>
                  <a:gd name="connsiteX3" fmla="*/ 16705 w 69095"/>
                  <a:gd name="connsiteY3" fmla="*/ 2676 h 79151"/>
                  <a:gd name="connsiteX4" fmla="*/ 26037 w 69095"/>
                  <a:gd name="connsiteY4" fmla="*/ 7065 h 79151"/>
                  <a:gd name="connsiteX5" fmla="*/ 31631 w 69095"/>
                  <a:gd name="connsiteY5" fmla="*/ 18760 h 79151"/>
                  <a:gd name="connsiteX6" fmla="*/ 47576 w 69095"/>
                  <a:gd name="connsiteY6" fmla="*/ 14279 h 79151"/>
                  <a:gd name="connsiteX7" fmla="*/ 53450 w 69095"/>
                  <a:gd name="connsiteY7" fmla="*/ 32165 h 79151"/>
                  <a:gd name="connsiteX8" fmla="*/ 54597 w 69095"/>
                  <a:gd name="connsiteY8" fmla="*/ 42735 h 79151"/>
                  <a:gd name="connsiteX9" fmla="*/ 59969 w 69095"/>
                  <a:gd name="connsiteY9" fmla="*/ 42049 h 79151"/>
                  <a:gd name="connsiteX10" fmla="*/ 66954 w 69095"/>
                  <a:gd name="connsiteY10" fmla="*/ 55739 h 79151"/>
                  <a:gd name="connsiteX11" fmla="*/ 37440 w 69095"/>
                  <a:gd name="connsiteY11" fmla="*/ 57690 h 79151"/>
                  <a:gd name="connsiteX12" fmla="*/ 35431 w 69095"/>
                  <a:gd name="connsiteY12" fmla="*/ 63587 h 79151"/>
                  <a:gd name="connsiteX13" fmla="*/ 28591 w 69095"/>
                  <a:gd name="connsiteY13" fmla="*/ 64301 h 79151"/>
                  <a:gd name="connsiteX14" fmla="*/ 23703 w 69095"/>
                  <a:gd name="connsiteY14" fmla="*/ 70592 h 79151"/>
                  <a:gd name="connsiteX15" fmla="*/ 16516 w 69095"/>
                  <a:gd name="connsiteY15" fmla="*/ 66752 h 79151"/>
                  <a:gd name="connsiteX16" fmla="*/ 5840 w 69095"/>
                  <a:gd name="connsiteY16" fmla="*/ 62958 h 79151"/>
                  <a:gd name="connsiteX17" fmla="*/ 1146 w 69095"/>
                  <a:gd name="connsiteY17" fmla="*/ 58736 h 79151"/>
                  <a:gd name="connsiteX18" fmla="*/ 2149 w 69095"/>
                  <a:gd name="connsiteY18" fmla="*/ 53037 h 79151"/>
                  <a:gd name="connsiteX19" fmla="*/ 31 w 69095"/>
                  <a:gd name="connsiteY19" fmla="*/ 47190 h 79151"/>
                  <a:gd name="connsiteX20" fmla="*/ 3899 w 69095"/>
                  <a:gd name="connsiteY20" fmla="*/ 41993 h 79151"/>
                  <a:gd name="connsiteX21" fmla="*/ 917 w 69095"/>
                  <a:gd name="connsiteY21" fmla="*/ 35132 h 79151"/>
                  <a:gd name="connsiteX0" fmla="*/ 4729 w 69095"/>
                  <a:gd name="connsiteY0" fmla="*/ 53663 h 79151"/>
                  <a:gd name="connsiteX1" fmla="*/ 2196 w 69095"/>
                  <a:gd name="connsiteY1" fmla="*/ 52866 h 79151"/>
                  <a:gd name="connsiteX2" fmla="*/ 6964 w 69095"/>
                  <a:gd name="connsiteY2" fmla="*/ 62385 h 79151"/>
                  <a:gd name="connsiteX3" fmla="*/ 5856 w 69095"/>
                  <a:gd name="connsiteY3" fmla="*/ 62766 h 79151"/>
                  <a:gd name="connsiteX4" fmla="*/ 16514 w 69095"/>
                  <a:gd name="connsiteY4" fmla="*/ 66576 h 79151"/>
                  <a:gd name="connsiteX5" fmla="*/ 15846 w 69095"/>
                  <a:gd name="connsiteY5" fmla="*/ 64836 h 79151"/>
                  <a:gd name="connsiteX6" fmla="*/ 28863 w 69095"/>
                  <a:gd name="connsiteY6" fmla="*/ 62237 h 79151"/>
                  <a:gd name="connsiteX7" fmla="*/ 28596 w 69095"/>
                  <a:gd name="connsiteY7" fmla="*/ 64146 h 79151"/>
                  <a:gd name="connsiteX8" fmla="*/ 34165 w 69095"/>
                  <a:gd name="connsiteY8" fmla="*/ 50440 h 79151"/>
                  <a:gd name="connsiteX9" fmla="*/ 37416 w 69095"/>
                  <a:gd name="connsiteY9" fmla="*/ 57576 h 79151"/>
                  <a:gd name="connsiteX10" fmla="*/ 66491 w 69095"/>
                  <a:gd name="connsiteY10" fmla="*/ 79151 h 79151"/>
                  <a:gd name="connsiteX11" fmla="*/ 67069 w 69095"/>
                  <a:gd name="connsiteY11" fmla="*/ 55589 h 79151"/>
                  <a:gd name="connsiteX12" fmla="*/ 65294 w 69095"/>
                  <a:gd name="connsiteY12" fmla="*/ 47309 h 79151"/>
                  <a:gd name="connsiteX13" fmla="*/ 44902 w 69095"/>
                  <a:gd name="connsiteY13" fmla="*/ 11843 h 79151"/>
                  <a:gd name="connsiteX14" fmla="*/ 48199 w 69095"/>
                  <a:gd name="connsiteY14" fmla="*/ 14347 h 79151"/>
                  <a:gd name="connsiteX15" fmla="*/ 52274 w 69095"/>
                  <a:gd name="connsiteY15" fmla="*/ 22520 h 79151"/>
                  <a:gd name="connsiteX16" fmla="*/ 41694 w 69095"/>
                  <a:gd name="connsiteY16" fmla="*/ 10369 h 79151"/>
                  <a:gd name="connsiteX17" fmla="*/ 38159 w 69095"/>
                  <a:gd name="connsiteY17" fmla="*/ 12343 h 79151"/>
                  <a:gd name="connsiteX18" fmla="*/ 24693 w 69095"/>
                  <a:gd name="connsiteY18" fmla="*/ 5309 h 79151"/>
                  <a:gd name="connsiteX19" fmla="*/ 19265 w 69095"/>
                  <a:gd name="connsiteY19" fmla="*/ 1229 h 79151"/>
                  <a:gd name="connsiteX20" fmla="*/ 8249 w 69095"/>
                  <a:gd name="connsiteY20" fmla="*/ 4885 h 79151"/>
                  <a:gd name="connsiteX21" fmla="*/ 11814 w 69095"/>
                  <a:gd name="connsiteY21" fmla="*/ 2198 h 79151"/>
                  <a:gd name="connsiteX22" fmla="*/ 4163 w 69095"/>
                  <a:gd name="connsiteY22" fmla="*/ 43275 h 79151"/>
                  <a:gd name="connsiteX23" fmla="*/ 2930 w 69095"/>
                  <a:gd name="connsiteY23" fmla="*/ 34235 h 79151"/>
                  <a:gd name="connsiteX0" fmla="*/ 917 w 69095"/>
                  <a:gd name="connsiteY0" fmla="*/ 35132 h 84025"/>
                  <a:gd name="connsiteX1" fmla="*/ 3143 w 69095"/>
                  <a:gd name="connsiteY1" fmla="*/ 13772 h 84025"/>
                  <a:gd name="connsiteX2" fmla="*/ 14041 w 69095"/>
                  <a:gd name="connsiteY2" fmla="*/ 3101 h 84025"/>
                  <a:gd name="connsiteX3" fmla="*/ 16705 w 69095"/>
                  <a:gd name="connsiteY3" fmla="*/ 2676 h 84025"/>
                  <a:gd name="connsiteX4" fmla="*/ 26037 w 69095"/>
                  <a:gd name="connsiteY4" fmla="*/ 7065 h 84025"/>
                  <a:gd name="connsiteX5" fmla="*/ 31631 w 69095"/>
                  <a:gd name="connsiteY5" fmla="*/ 18760 h 84025"/>
                  <a:gd name="connsiteX6" fmla="*/ 47576 w 69095"/>
                  <a:gd name="connsiteY6" fmla="*/ 14279 h 84025"/>
                  <a:gd name="connsiteX7" fmla="*/ 53450 w 69095"/>
                  <a:gd name="connsiteY7" fmla="*/ 32165 h 84025"/>
                  <a:gd name="connsiteX8" fmla="*/ 54597 w 69095"/>
                  <a:gd name="connsiteY8" fmla="*/ 42735 h 84025"/>
                  <a:gd name="connsiteX9" fmla="*/ 59969 w 69095"/>
                  <a:gd name="connsiteY9" fmla="*/ 42049 h 84025"/>
                  <a:gd name="connsiteX10" fmla="*/ 66954 w 69095"/>
                  <a:gd name="connsiteY10" fmla="*/ 55739 h 84025"/>
                  <a:gd name="connsiteX11" fmla="*/ 37440 w 69095"/>
                  <a:gd name="connsiteY11" fmla="*/ 57690 h 84025"/>
                  <a:gd name="connsiteX12" fmla="*/ 35431 w 69095"/>
                  <a:gd name="connsiteY12" fmla="*/ 63587 h 84025"/>
                  <a:gd name="connsiteX13" fmla="*/ 28591 w 69095"/>
                  <a:gd name="connsiteY13" fmla="*/ 64301 h 84025"/>
                  <a:gd name="connsiteX14" fmla="*/ 23703 w 69095"/>
                  <a:gd name="connsiteY14" fmla="*/ 70592 h 84025"/>
                  <a:gd name="connsiteX15" fmla="*/ 16516 w 69095"/>
                  <a:gd name="connsiteY15" fmla="*/ 66752 h 84025"/>
                  <a:gd name="connsiteX16" fmla="*/ 5840 w 69095"/>
                  <a:gd name="connsiteY16" fmla="*/ 62958 h 84025"/>
                  <a:gd name="connsiteX17" fmla="*/ 1146 w 69095"/>
                  <a:gd name="connsiteY17" fmla="*/ 58736 h 84025"/>
                  <a:gd name="connsiteX18" fmla="*/ 2149 w 69095"/>
                  <a:gd name="connsiteY18" fmla="*/ 53037 h 84025"/>
                  <a:gd name="connsiteX19" fmla="*/ 31 w 69095"/>
                  <a:gd name="connsiteY19" fmla="*/ 47190 h 84025"/>
                  <a:gd name="connsiteX20" fmla="*/ 3899 w 69095"/>
                  <a:gd name="connsiteY20" fmla="*/ 41993 h 84025"/>
                  <a:gd name="connsiteX21" fmla="*/ 917 w 69095"/>
                  <a:gd name="connsiteY21" fmla="*/ 35132 h 84025"/>
                  <a:gd name="connsiteX0" fmla="*/ 4729 w 69095"/>
                  <a:gd name="connsiteY0" fmla="*/ 53663 h 84025"/>
                  <a:gd name="connsiteX1" fmla="*/ 2196 w 69095"/>
                  <a:gd name="connsiteY1" fmla="*/ 52866 h 84025"/>
                  <a:gd name="connsiteX2" fmla="*/ 6964 w 69095"/>
                  <a:gd name="connsiteY2" fmla="*/ 62385 h 84025"/>
                  <a:gd name="connsiteX3" fmla="*/ 5856 w 69095"/>
                  <a:gd name="connsiteY3" fmla="*/ 62766 h 84025"/>
                  <a:gd name="connsiteX4" fmla="*/ 16514 w 69095"/>
                  <a:gd name="connsiteY4" fmla="*/ 66576 h 84025"/>
                  <a:gd name="connsiteX5" fmla="*/ 15846 w 69095"/>
                  <a:gd name="connsiteY5" fmla="*/ 64836 h 84025"/>
                  <a:gd name="connsiteX6" fmla="*/ 28863 w 69095"/>
                  <a:gd name="connsiteY6" fmla="*/ 62237 h 84025"/>
                  <a:gd name="connsiteX7" fmla="*/ 28596 w 69095"/>
                  <a:gd name="connsiteY7" fmla="*/ 64146 h 84025"/>
                  <a:gd name="connsiteX8" fmla="*/ 34165 w 69095"/>
                  <a:gd name="connsiteY8" fmla="*/ 50440 h 84025"/>
                  <a:gd name="connsiteX9" fmla="*/ 54273 w 69095"/>
                  <a:gd name="connsiteY9" fmla="*/ 84025 h 84025"/>
                  <a:gd name="connsiteX10" fmla="*/ 66491 w 69095"/>
                  <a:gd name="connsiteY10" fmla="*/ 79151 h 84025"/>
                  <a:gd name="connsiteX11" fmla="*/ 67069 w 69095"/>
                  <a:gd name="connsiteY11" fmla="*/ 55589 h 84025"/>
                  <a:gd name="connsiteX12" fmla="*/ 65294 w 69095"/>
                  <a:gd name="connsiteY12" fmla="*/ 47309 h 84025"/>
                  <a:gd name="connsiteX13" fmla="*/ 44902 w 69095"/>
                  <a:gd name="connsiteY13" fmla="*/ 11843 h 84025"/>
                  <a:gd name="connsiteX14" fmla="*/ 48199 w 69095"/>
                  <a:gd name="connsiteY14" fmla="*/ 14347 h 84025"/>
                  <a:gd name="connsiteX15" fmla="*/ 52274 w 69095"/>
                  <a:gd name="connsiteY15" fmla="*/ 22520 h 84025"/>
                  <a:gd name="connsiteX16" fmla="*/ 41694 w 69095"/>
                  <a:gd name="connsiteY16" fmla="*/ 10369 h 84025"/>
                  <a:gd name="connsiteX17" fmla="*/ 38159 w 69095"/>
                  <a:gd name="connsiteY17" fmla="*/ 12343 h 84025"/>
                  <a:gd name="connsiteX18" fmla="*/ 24693 w 69095"/>
                  <a:gd name="connsiteY18" fmla="*/ 5309 h 84025"/>
                  <a:gd name="connsiteX19" fmla="*/ 19265 w 69095"/>
                  <a:gd name="connsiteY19" fmla="*/ 1229 h 84025"/>
                  <a:gd name="connsiteX20" fmla="*/ 8249 w 69095"/>
                  <a:gd name="connsiteY20" fmla="*/ 4885 h 84025"/>
                  <a:gd name="connsiteX21" fmla="*/ 11814 w 69095"/>
                  <a:gd name="connsiteY21" fmla="*/ 2198 h 84025"/>
                  <a:gd name="connsiteX22" fmla="*/ 4163 w 69095"/>
                  <a:gd name="connsiteY22" fmla="*/ 43275 h 84025"/>
                  <a:gd name="connsiteX23" fmla="*/ 2930 w 69095"/>
                  <a:gd name="connsiteY23" fmla="*/ 34235 h 84025"/>
                  <a:gd name="connsiteX0" fmla="*/ 917 w 69095"/>
                  <a:gd name="connsiteY0" fmla="*/ 35132 h 84025"/>
                  <a:gd name="connsiteX1" fmla="*/ 3143 w 69095"/>
                  <a:gd name="connsiteY1" fmla="*/ 13772 h 84025"/>
                  <a:gd name="connsiteX2" fmla="*/ 14041 w 69095"/>
                  <a:gd name="connsiteY2" fmla="*/ 3101 h 84025"/>
                  <a:gd name="connsiteX3" fmla="*/ 16705 w 69095"/>
                  <a:gd name="connsiteY3" fmla="*/ 2676 h 84025"/>
                  <a:gd name="connsiteX4" fmla="*/ 26037 w 69095"/>
                  <a:gd name="connsiteY4" fmla="*/ 7065 h 84025"/>
                  <a:gd name="connsiteX5" fmla="*/ 31631 w 69095"/>
                  <a:gd name="connsiteY5" fmla="*/ 18760 h 84025"/>
                  <a:gd name="connsiteX6" fmla="*/ 47576 w 69095"/>
                  <a:gd name="connsiteY6" fmla="*/ 14279 h 84025"/>
                  <a:gd name="connsiteX7" fmla="*/ 53450 w 69095"/>
                  <a:gd name="connsiteY7" fmla="*/ 32165 h 84025"/>
                  <a:gd name="connsiteX8" fmla="*/ 54597 w 69095"/>
                  <a:gd name="connsiteY8" fmla="*/ 42735 h 84025"/>
                  <a:gd name="connsiteX9" fmla="*/ 59969 w 69095"/>
                  <a:gd name="connsiteY9" fmla="*/ 42049 h 84025"/>
                  <a:gd name="connsiteX10" fmla="*/ 66954 w 69095"/>
                  <a:gd name="connsiteY10" fmla="*/ 55739 h 84025"/>
                  <a:gd name="connsiteX11" fmla="*/ 54046 w 69095"/>
                  <a:gd name="connsiteY11" fmla="*/ 83690 h 84025"/>
                  <a:gd name="connsiteX12" fmla="*/ 35431 w 69095"/>
                  <a:gd name="connsiteY12" fmla="*/ 63587 h 84025"/>
                  <a:gd name="connsiteX13" fmla="*/ 28591 w 69095"/>
                  <a:gd name="connsiteY13" fmla="*/ 64301 h 84025"/>
                  <a:gd name="connsiteX14" fmla="*/ 23703 w 69095"/>
                  <a:gd name="connsiteY14" fmla="*/ 70592 h 84025"/>
                  <a:gd name="connsiteX15" fmla="*/ 16516 w 69095"/>
                  <a:gd name="connsiteY15" fmla="*/ 66752 h 84025"/>
                  <a:gd name="connsiteX16" fmla="*/ 5840 w 69095"/>
                  <a:gd name="connsiteY16" fmla="*/ 62958 h 84025"/>
                  <a:gd name="connsiteX17" fmla="*/ 1146 w 69095"/>
                  <a:gd name="connsiteY17" fmla="*/ 58736 h 84025"/>
                  <a:gd name="connsiteX18" fmla="*/ 2149 w 69095"/>
                  <a:gd name="connsiteY18" fmla="*/ 53037 h 84025"/>
                  <a:gd name="connsiteX19" fmla="*/ 31 w 69095"/>
                  <a:gd name="connsiteY19" fmla="*/ 47190 h 84025"/>
                  <a:gd name="connsiteX20" fmla="*/ 3899 w 69095"/>
                  <a:gd name="connsiteY20" fmla="*/ 41993 h 84025"/>
                  <a:gd name="connsiteX21" fmla="*/ 917 w 69095"/>
                  <a:gd name="connsiteY21" fmla="*/ 35132 h 84025"/>
                  <a:gd name="connsiteX0" fmla="*/ 4729 w 69095"/>
                  <a:gd name="connsiteY0" fmla="*/ 53663 h 84025"/>
                  <a:gd name="connsiteX1" fmla="*/ 2196 w 69095"/>
                  <a:gd name="connsiteY1" fmla="*/ 52866 h 84025"/>
                  <a:gd name="connsiteX2" fmla="*/ 6964 w 69095"/>
                  <a:gd name="connsiteY2" fmla="*/ 62385 h 84025"/>
                  <a:gd name="connsiteX3" fmla="*/ 5856 w 69095"/>
                  <a:gd name="connsiteY3" fmla="*/ 62766 h 84025"/>
                  <a:gd name="connsiteX4" fmla="*/ 16514 w 69095"/>
                  <a:gd name="connsiteY4" fmla="*/ 66576 h 84025"/>
                  <a:gd name="connsiteX5" fmla="*/ 15846 w 69095"/>
                  <a:gd name="connsiteY5" fmla="*/ 64836 h 84025"/>
                  <a:gd name="connsiteX6" fmla="*/ 28863 w 69095"/>
                  <a:gd name="connsiteY6" fmla="*/ 62237 h 84025"/>
                  <a:gd name="connsiteX7" fmla="*/ 28596 w 69095"/>
                  <a:gd name="connsiteY7" fmla="*/ 64146 h 84025"/>
                  <a:gd name="connsiteX8" fmla="*/ 34165 w 69095"/>
                  <a:gd name="connsiteY8" fmla="*/ 50440 h 84025"/>
                  <a:gd name="connsiteX9" fmla="*/ 54273 w 69095"/>
                  <a:gd name="connsiteY9" fmla="*/ 84025 h 84025"/>
                  <a:gd name="connsiteX10" fmla="*/ 66491 w 69095"/>
                  <a:gd name="connsiteY10" fmla="*/ 79151 h 84025"/>
                  <a:gd name="connsiteX11" fmla="*/ 67069 w 69095"/>
                  <a:gd name="connsiteY11" fmla="*/ 55589 h 84025"/>
                  <a:gd name="connsiteX12" fmla="*/ 65294 w 69095"/>
                  <a:gd name="connsiteY12" fmla="*/ 47309 h 84025"/>
                  <a:gd name="connsiteX13" fmla="*/ 44902 w 69095"/>
                  <a:gd name="connsiteY13" fmla="*/ 11843 h 84025"/>
                  <a:gd name="connsiteX14" fmla="*/ 48199 w 69095"/>
                  <a:gd name="connsiteY14" fmla="*/ 14347 h 84025"/>
                  <a:gd name="connsiteX15" fmla="*/ 52274 w 69095"/>
                  <a:gd name="connsiteY15" fmla="*/ 22520 h 84025"/>
                  <a:gd name="connsiteX16" fmla="*/ 41694 w 69095"/>
                  <a:gd name="connsiteY16" fmla="*/ 10369 h 84025"/>
                  <a:gd name="connsiteX17" fmla="*/ 38159 w 69095"/>
                  <a:gd name="connsiteY17" fmla="*/ 12343 h 84025"/>
                  <a:gd name="connsiteX18" fmla="*/ 24693 w 69095"/>
                  <a:gd name="connsiteY18" fmla="*/ 5309 h 84025"/>
                  <a:gd name="connsiteX19" fmla="*/ 19265 w 69095"/>
                  <a:gd name="connsiteY19" fmla="*/ 1229 h 84025"/>
                  <a:gd name="connsiteX20" fmla="*/ 8249 w 69095"/>
                  <a:gd name="connsiteY20" fmla="*/ 4885 h 84025"/>
                  <a:gd name="connsiteX21" fmla="*/ 11814 w 69095"/>
                  <a:gd name="connsiteY21" fmla="*/ 2198 h 84025"/>
                  <a:gd name="connsiteX22" fmla="*/ 4163 w 69095"/>
                  <a:gd name="connsiteY22" fmla="*/ 43275 h 84025"/>
                  <a:gd name="connsiteX23" fmla="*/ 2930 w 69095"/>
                  <a:gd name="connsiteY23" fmla="*/ 34235 h 84025"/>
                  <a:gd name="connsiteX0" fmla="*/ 917 w 69095"/>
                  <a:gd name="connsiteY0" fmla="*/ 35132 h 84025"/>
                  <a:gd name="connsiteX1" fmla="*/ 3143 w 69095"/>
                  <a:gd name="connsiteY1" fmla="*/ 13772 h 84025"/>
                  <a:gd name="connsiteX2" fmla="*/ 14041 w 69095"/>
                  <a:gd name="connsiteY2" fmla="*/ 3101 h 84025"/>
                  <a:gd name="connsiteX3" fmla="*/ 16705 w 69095"/>
                  <a:gd name="connsiteY3" fmla="*/ 2676 h 84025"/>
                  <a:gd name="connsiteX4" fmla="*/ 26037 w 69095"/>
                  <a:gd name="connsiteY4" fmla="*/ 7065 h 84025"/>
                  <a:gd name="connsiteX5" fmla="*/ 31631 w 69095"/>
                  <a:gd name="connsiteY5" fmla="*/ 18760 h 84025"/>
                  <a:gd name="connsiteX6" fmla="*/ 47576 w 69095"/>
                  <a:gd name="connsiteY6" fmla="*/ 14279 h 84025"/>
                  <a:gd name="connsiteX7" fmla="*/ 53450 w 69095"/>
                  <a:gd name="connsiteY7" fmla="*/ 32165 h 84025"/>
                  <a:gd name="connsiteX8" fmla="*/ 54597 w 69095"/>
                  <a:gd name="connsiteY8" fmla="*/ 42735 h 84025"/>
                  <a:gd name="connsiteX9" fmla="*/ 59969 w 69095"/>
                  <a:gd name="connsiteY9" fmla="*/ 42049 h 84025"/>
                  <a:gd name="connsiteX10" fmla="*/ 66954 w 69095"/>
                  <a:gd name="connsiteY10" fmla="*/ 55739 h 84025"/>
                  <a:gd name="connsiteX11" fmla="*/ 54046 w 69095"/>
                  <a:gd name="connsiteY11" fmla="*/ 83690 h 84025"/>
                  <a:gd name="connsiteX12" fmla="*/ 35431 w 69095"/>
                  <a:gd name="connsiteY12" fmla="*/ 63587 h 84025"/>
                  <a:gd name="connsiteX13" fmla="*/ 28591 w 69095"/>
                  <a:gd name="connsiteY13" fmla="*/ 64301 h 84025"/>
                  <a:gd name="connsiteX14" fmla="*/ 23703 w 69095"/>
                  <a:gd name="connsiteY14" fmla="*/ 70592 h 84025"/>
                  <a:gd name="connsiteX15" fmla="*/ 16516 w 69095"/>
                  <a:gd name="connsiteY15" fmla="*/ 66752 h 84025"/>
                  <a:gd name="connsiteX16" fmla="*/ 5840 w 69095"/>
                  <a:gd name="connsiteY16" fmla="*/ 62958 h 84025"/>
                  <a:gd name="connsiteX17" fmla="*/ 1146 w 69095"/>
                  <a:gd name="connsiteY17" fmla="*/ 58736 h 84025"/>
                  <a:gd name="connsiteX18" fmla="*/ 2149 w 69095"/>
                  <a:gd name="connsiteY18" fmla="*/ 53037 h 84025"/>
                  <a:gd name="connsiteX19" fmla="*/ 31 w 69095"/>
                  <a:gd name="connsiteY19" fmla="*/ 47190 h 84025"/>
                  <a:gd name="connsiteX20" fmla="*/ 3899 w 69095"/>
                  <a:gd name="connsiteY20" fmla="*/ 41993 h 84025"/>
                  <a:gd name="connsiteX21" fmla="*/ 917 w 69095"/>
                  <a:gd name="connsiteY21" fmla="*/ 35132 h 84025"/>
                  <a:gd name="connsiteX0" fmla="*/ 4729 w 69095"/>
                  <a:gd name="connsiteY0" fmla="*/ 53663 h 84025"/>
                  <a:gd name="connsiteX1" fmla="*/ 2196 w 69095"/>
                  <a:gd name="connsiteY1" fmla="*/ 52866 h 84025"/>
                  <a:gd name="connsiteX2" fmla="*/ 6964 w 69095"/>
                  <a:gd name="connsiteY2" fmla="*/ 62385 h 84025"/>
                  <a:gd name="connsiteX3" fmla="*/ 5856 w 69095"/>
                  <a:gd name="connsiteY3" fmla="*/ 62766 h 84025"/>
                  <a:gd name="connsiteX4" fmla="*/ 16514 w 69095"/>
                  <a:gd name="connsiteY4" fmla="*/ 66576 h 84025"/>
                  <a:gd name="connsiteX5" fmla="*/ 15846 w 69095"/>
                  <a:gd name="connsiteY5" fmla="*/ 64836 h 84025"/>
                  <a:gd name="connsiteX6" fmla="*/ 28863 w 69095"/>
                  <a:gd name="connsiteY6" fmla="*/ 62237 h 84025"/>
                  <a:gd name="connsiteX7" fmla="*/ 28596 w 69095"/>
                  <a:gd name="connsiteY7" fmla="*/ 64146 h 84025"/>
                  <a:gd name="connsiteX8" fmla="*/ 34165 w 69095"/>
                  <a:gd name="connsiteY8" fmla="*/ 50440 h 84025"/>
                  <a:gd name="connsiteX9" fmla="*/ 54273 w 69095"/>
                  <a:gd name="connsiteY9" fmla="*/ 84025 h 84025"/>
                  <a:gd name="connsiteX10" fmla="*/ 66491 w 69095"/>
                  <a:gd name="connsiteY10" fmla="*/ 79151 h 84025"/>
                  <a:gd name="connsiteX11" fmla="*/ 67069 w 69095"/>
                  <a:gd name="connsiteY11" fmla="*/ 55589 h 84025"/>
                  <a:gd name="connsiteX12" fmla="*/ 65294 w 69095"/>
                  <a:gd name="connsiteY12" fmla="*/ 47309 h 84025"/>
                  <a:gd name="connsiteX13" fmla="*/ 44902 w 69095"/>
                  <a:gd name="connsiteY13" fmla="*/ 11843 h 84025"/>
                  <a:gd name="connsiteX14" fmla="*/ 48199 w 69095"/>
                  <a:gd name="connsiteY14" fmla="*/ 14347 h 84025"/>
                  <a:gd name="connsiteX15" fmla="*/ 52274 w 69095"/>
                  <a:gd name="connsiteY15" fmla="*/ 22520 h 84025"/>
                  <a:gd name="connsiteX16" fmla="*/ 41694 w 69095"/>
                  <a:gd name="connsiteY16" fmla="*/ 10369 h 84025"/>
                  <a:gd name="connsiteX17" fmla="*/ 38159 w 69095"/>
                  <a:gd name="connsiteY17" fmla="*/ 12343 h 84025"/>
                  <a:gd name="connsiteX18" fmla="*/ 24693 w 69095"/>
                  <a:gd name="connsiteY18" fmla="*/ 5309 h 84025"/>
                  <a:gd name="connsiteX19" fmla="*/ 19265 w 69095"/>
                  <a:gd name="connsiteY19" fmla="*/ 1229 h 84025"/>
                  <a:gd name="connsiteX20" fmla="*/ 8249 w 69095"/>
                  <a:gd name="connsiteY20" fmla="*/ 4885 h 84025"/>
                  <a:gd name="connsiteX21" fmla="*/ 11814 w 69095"/>
                  <a:gd name="connsiteY21" fmla="*/ 2198 h 84025"/>
                  <a:gd name="connsiteX22" fmla="*/ 4163 w 69095"/>
                  <a:gd name="connsiteY22" fmla="*/ 43275 h 84025"/>
                  <a:gd name="connsiteX23" fmla="*/ 2930 w 69095"/>
                  <a:gd name="connsiteY23" fmla="*/ 34235 h 84025"/>
                  <a:gd name="connsiteX0" fmla="*/ 5060 w 73238"/>
                  <a:gd name="connsiteY0" fmla="*/ 35132 h 84738"/>
                  <a:gd name="connsiteX1" fmla="*/ 7286 w 73238"/>
                  <a:gd name="connsiteY1" fmla="*/ 13772 h 84738"/>
                  <a:gd name="connsiteX2" fmla="*/ 18184 w 73238"/>
                  <a:gd name="connsiteY2" fmla="*/ 3101 h 84738"/>
                  <a:gd name="connsiteX3" fmla="*/ 20848 w 73238"/>
                  <a:gd name="connsiteY3" fmla="*/ 2676 h 84738"/>
                  <a:gd name="connsiteX4" fmla="*/ 30180 w 73238"/>
                  <a:gd name="connsiteY4" fmla="*/ 7065 h 84738"/>
                  <a:gd name="connsiteX5" fmla="*/ 35774 w 73238"/>
                  <a:gd name="connsiteY5" fmla="*/ 18760 h 84738"/>
                  <a:gd name="connsiteX6" fmla="*/ 51719 w 73238"/>
                  <a:gd name="connsiteY6" fmla="*/ 14279 h 84738"/>
                  <a:gd name="connsiteX7" fmla="*/ 57593 w 73238"/>
                  <a:gd name="connsiteY7" fmla="*/ 32165 h 84738"/>
                  <a:gd name="connsiteX8" fmla="*/ 58740 w 73238"/>
                  <a:gd name="connsiteY8" fmla="*/ 42735 h 84738"/>
                  <a:gd name="connsiteX9" fmla="*/ 64112 w 73238"/>
                  <a:gd name="connsiteY9" fmla="*/ 42049 h 84738"/>
                  <a:gd name="connsiteX10" fmla="*/ 71097 w 73238"/>
                  <a:gd name="connsiteY10" fmla="*/ 55739 h 84738"/>
                  <a:gd name="connsiteX11" fmla="*/ 58189 w 73238"/>
                  <a:gd name="connsiteY11" fmla="*/ 83690 h 84738"/>
                  <a:gd name="connsiteX12" fmla="*/ 324 w 73238"/>
                  <a:gd name="connsiteY12" fmla="*/ 81070 h 84738"/>
                  <a:gd name="connsiteX13" fmla="*/ 32734 w 73238"/>
                  <a:gd name="connsiteY13" fmla="*/ 64301 h 84738"/>
                  <a:gd name="connsiteX14" fmla="*/ 27846 w 73238"/>
                  <a:gd name="connsiteY14" fmla="*/ 70592 h 84738"/>
                  <a:gd name="connsiteX15" fmla="*/ 20659 w 73238"/>
                  <a:gd name="connsiteY15" fmla="*/ 66752 h 84738"/>
                  <a:gd name="connsiteX16" fmla="*/ 9983 w 73238"/>
                  <a:gd name="connsiteY16" fmla="*/ 62958 h 84738"/>
                  <a:gd name="connsiteX17" fmla="*/ 5289 w 73238"/>
                  <a:gd name="connsiteY17" fmla="*/ 58736 h 84738"/>
                  <a:gd name="connsiteX18" fmla="*/ 6292 w 73238"/>
                  <a:gd name="connsiteY18" fmla="*/ 53037 h 84738"/>
                  <a:gd name="connsiteX19" fmla="*/ 4174 w 73238"/>
                  <a:gd name="connsiteY19" fmla="*/ 47190 h 84738"/>
                  <a:gd name="connsiteX20" fmla="*/ 8042 w 73238"/>
                  <a:gd name="connsiteY20" fmla="*/ 41993 h 84738"/>
                  <a:gd name="connsiteX21" fmla="*/ 5060 w 73238"/>
                  <a:gd name="connsiteY21" fmla="*/ 35132 h 84738"/>
                  <a:gd name="connsiteX0" fmla="*/ 8872 w 73238"/>
                  <a:gd name="connsiteY0" fmla="*/ 53663 h 84738"/>
                  <a:gd name="connsiteX1" fmla="*/ 6339 w 73238"/>
                  <a:gd name="connsiteY1" fmla="*/ 52866 h 84738"/>
                  <a:gd name="connsiteX2" fmla="*/ 11107 w 73238"/>
                  <a:gd name="connsiteY2" fmla="*/ 62385 h 84738"/>
                  <a:gd name="connsiteX3" fmla="*/ 9999 w 73238"/>
                  <a:gd name="connsiteY3" fmla="*/ 62766 h 84738"/>
                  <a:gd name="connsiteX4" fmla="*/ 20657 w 73238"/>
                  <a:gd name="connsiteY4" fmla="*/ 66576 h 84738"/>
                  <a:gd name="connsiteX5" fmla="*/ 19989 w 73238"/>
                  <a:gd name="connsiteY5" fmla="*/ 64836 h 84738"/>
                  <a:gd name="connsiteX6" fmla="*/ 33006 w 73238"/>
                  <a:gd name="connsiteY6" fmla="*/ 62237 h 84738"/>
                  <a:gd name="connsiteX7" fmla="*/ 32739 w 73238"/>
                  <a:gd name="connsiteY7" fmla="*/ 64146 h 84738"/>
                  <a:gd name="connsiteX8" fmla="*/ 38308 w 73238"/>
                  <a:gd name="connsiteY8" fmla="*/ 50440 h 84738"/>
                  <a:gd name="connsiteX9" fmla="*/ 58416 w 73238"/>
                  <a:gd name="connsiteY9" fmla="*/ 84025 h 84738"/>
                  <a:gd name="connsiteX10" fmla="*/ 70634 w 73238"/>
                  <a:gd name="connsiteY10" fmla="*/ 79151 h 84738"/>
                  <a:gd name="connsiteX11" fmla="*/ 71212 w 73238"/>
                  <a:gd name="connsiteY11" fmla="*/ 55589 h 84738"/>
                  <a:gd name="connsiteX12" fmla="*/ 69437 w 73238"/>
                  <a:gd name="connsiteY12" fmla="*/ 47309 h 84738"/>
                  <a:gd name="connsiteX13" fmla="*/ 49045 w 73238"/>
                  <a:gd name="connsiteY13" fmla="*/ 11843 h 84738"/>
                  <a:gd name="connsiteX14" fmla="*/ 52342 w 73238"/>
                  <a:gd name="connsiteY14" fmla="*/ 14347 h 84738"/>
                  <a:gd name="connsiteX15" fmla="*/ 56417 w 73238"/>
                  <a:gd name="connsiteY15" fmla="*/ 22520 h 84738"/>
                  <a:gd name="connsiteX16" fmla="*/ 45837 w 73238"/>
                  <a:gd name="connsiteY16" fmla="*/ 10369 h 84738"/>
                  <a:gd name="connsiteX17" fmla="*/ 42302 w 73238"/>
                  <a:gd name="connsiteY17" fmla="*/ 12343 h 84738"/>
                  <a:gd name="connsiteX18" fmla="*/ 28836 w 73238"/>
                  <a:gd name="connsiteY18" fmla="*/ 5309 h 84738"/>
                  <a:gd name="connsiteX19" fmla="*/ 23408 w 73238"/>
                  <a:gd name="connsiteY19" fmla="*/ 1229 h 84738"/>
                  <a:gd name="connsiteX20" fmla="*/ 12392 w 73238"/>
                  <a:gd name="connsiteY20" fmla="*/ 4885 h 84738"/>
                  <a:gd name="connsiteX21" fmla="*/ 15957 w 73238"/>
                  <a:gd name="connsiteY21" fmla="*/ 2198 h 84738"/>
                  <a:gd name="connsiteX22" fmla="*/ 8306 w 73238"/>
                  <a:gd name="connsiteY22" fmla="*/ 43275 h 84738"/>
                  <a:gd name="connsiteX23" fmla="*/ 7073 w 732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3446 w 78838"/>
                  <a:gd name="connsiteY14" fmla="*/ 70592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16707 w 78838"/>
                  <a:gd name="connsiteY2" fmla="*/ 62385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5589 w 78838"/>
                  <a:gd name="connsiteY5" fmla="*/ 64836 h 84738"/>
                  <a:gd name="connsiteX6" fmla="*/ 38606 w 78838"/>
                  <a:gd name="connsiteY6" fmla="*/ 62237 h 84738"/>
                  <a:gd name="connsiteX7" fmla="*/ 38339 w 78838"/>
                  <a:gd name="connsiteY7" fmla="*/ 64146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3446 w 78838"/>
                  <a:gd name="connsiteY14" fmla="*/ 70592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605 w 78838"/>
                  <a:gd name="connsiteY2" fmla="*/ 71351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5589 w 78838"/>
                  <a:gd name="connsiteY5" fmla="*/ 64836 h 84738"/>
                  <a:gd name="connsiteX6" fmla="*/ 38606 w 78838"/>
                  <a:gd name="connsiteY6" fmla="*/ 62237 h 84738"/>
                  <a:gd name="connsiteX7" fmla="*/ 38339 w 78838"/>
                  <a:gd name="connsiteY7" fmla="*/ 64146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3446 w 78838"/>
                  <a:gd name="connsiteY14" fmla="*/ 70592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605 w 78838"/>
                  <a:gd name="connsiteY2" fmla="*/ 71351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190 w 78838"/>
                  <a:gd name="connsiteY5" fmla="*/ 72905 h 84738"/>
                  <a:gd name="connsiteX6" fmla="*/ 38606 w 78838"/>
                  <a:gd name="connsiteY6" fmla="*/ 62237 h 84738"/>
                  <a:gd name="connsiteX7" fmla="*/ 38339 w 78838"/>
                  <a:gd name="connsiteY7" fmla="*/ 64146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002 w 78838"/>
                  <a:gd name="connsiteY14" fmla="*/ 76868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605 w 78838"/>
                  <a:gd name="connsiteY2" fmla="*/ 71351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190 w 78838"/>
                  <a:gd name="connsiteY5" fmla="*/ 72905 h 84738"/>
                  <a:gd name="connsiteX6" fmla="*/ 38606 w 78838"/>
                  <a:gd name="connsiteY6" fmla="*/ 62237 h 84738"/>
                  <a:gd name="connsiteX7" fmla="*/ 38339 w 78838"/>
                  <a:gd name="connsiteY7" fmla="*/ 64146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002 w 78838"/>
                  <a:gd name="connsiteY14" fmla="*/ 76868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605 w 78838"/>
                  <a:gd name="connsiteY2" fmla="*/ 71351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190 w 78838"/>
                  <a:gd name="connsiteY5" fmla="*/ 72905 h 84738"/>
                  <a:gd name="connsiteX6" fmla="*/ 1621 w 78838"/>
                  <a:gd name="connsiteY6" fmla="*/ 74789 h 84738"/>
                  <a:gd name="connsiteX7" fmla="*/ 38339 w 78838"/>
                  <a:gd name="connsiteY7" fmla="*/ 64146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738"/>
                  <a:gd name="connsiteX1" fmla="*/ 12886 w 78838"/>
                  <a:gd name="connsiteY1" fmla="*/ 13772 h 84738"/>
                  <a:gd name="connsiteX2" fmla="*/ 23784 w 78838"/>
                  <a:gd name="connsiteY2" fmla="*/ 3101 h 84738"/>
                  <a:gd name="connsiteX3" fmla="*/ 26448 w 78838"/>
                  <a:gd name="connsiteY3" fmla="*/ 2676 h 84738"/>
                  <a:gd name="connsiteX4" fmla="*/ 35780 w 78838"/>
                  <a:gd name="connsiteY4" fmla="*/ 7065 h 84738"/>
                  <a:gd name="connsiteX5" fmla="*/ 41374 w 78838"/>
                  <a:gd name="connsiteY5" fmla="*/ 18760 h 84738"/>
                  <a:gd name="connsiteX6" fmla="*/ 57319 w 78838"/>
                  <a:gd name="connsiteY6" fmla="*/ 14279 h 84738"/>
                  <a:gd name="connsiteX7" fmla="*/ 63193 w 78838"/>
                  <a:gd name="connsiteY7" fmla="*/ 32165 h 84738"/>
                  <a:gd name="connsiteX8" fmla="*/ 64340 w 78838"/>
                  <a:gd name="connsiteY8" fmla="*/ 42735 h 84738"/>
                  <a:gd name="connsiteX9" fmla="*/ 69712 w 78838"/>
                  <a:gd name="connsiteY9" fmla="*/ 42049 h 84738"/>
                  <a:gd name="connsiteX10" fmla="*/ 76697 w 78838"/>
                  <a:gd name="connsiteY10" fmla="*/ 55739 h 84738"/>
                  <a:gd name="connsiteX11" fmla="*/ 63789 w 78838"/>
                  <a:gd name="connsiteY11" fmla="*/ 83690 h 84738"/>
                  <a:gd name="connsiteX12" fmla="*/ 5924 w 78838"/>
                  <a:gd name="connsiteY12" fmla="*/ 81070 h 84738"/>
                  <a:gd name="connsiteX13" fmla="*/ 38334 w 78838"/>
                  <a:gd name="connsiteY13" fmla="*/ 64301 h 84738"/>
                  <a:gd name="connsiteX14" fmla="*/ 3002 w 78838"/>
                  <a:gd name="connsiteY14" fmla="*/ 76868 h 84738"/>
                  <a:gd name="connsiteX15" fmla="*/ 26259 w 78838"/>
                  <a:gd name="connsiteY15" fmla="*/ 66752 h 84738"/>
                  <a:gd name="connsiteX16" fmla="*/ 15583 w 78838"/>
                  <a:gd name="connsiteY16" fmla="*/ 62958 h 84738"/>
                  <a:gd name="connsiteX17" fmla="*/ 10889 w 78838"/>
                  <a:gd name="connsiteY17" fmla="*/ 58736 h 84738"/>
                  <a:gd name="connsiteX18" fmla="*/ 11892 w 78838"/>
                  <a:gd name="connsiteY18" fmla="*/ 53037 h 84738"/>
                  <a:gd name="connsiteX19" fmla="*/ 9774 w 78838"/>
                  <a:gd name="connsiteY19" fmla="*/ 47190 h 84738"/>
                  <a:gd name="connsiteX20" fmla="*/ 13642 w 78838"/>
                  <a:gd name="connsiteY20" fmla="*/ 41993 h 84738"/>
                  <a:gd name="connsiteX21" fmla="*/ 10660 w 78838"/>
                  <a:gd name="connsiteY21" fmla="*/ 35132 h 84738"/>
                  <a:gd name="connsiteX0" fmla="*/ 14472 w 78838"/>
                  <a:gd name="connsiteY0" fmla="*/ 53663 h 84738"/>
                  <a:gd name="connsiteX1" fmla="*/ 11939 w 78838"/>
                  <a:gd name="connsiteY1" fmla="*/ 52866 h 84738"/>
                  <a:gd name="connsiteX2" fmla="*/ 605 w 78838"/>
                  <a:gd name="connsiteY2" fmla="*/ 71351 h 84738"/>
                  <a:gd name="connsiteX3" fmla="*/ 0 w 78838"/>
                  <a:gd name="connsiteY3" fmla="*/ 62766 h 84738"/>
                  <a:gd name="connsiteX4" fmla="*/ 26257 w 78838"/>
                  <a:gd name="connsiteY4" fmla="*/ 66576 h 84738"/>
                  <a:gd name="connsiteX5" fmla="*/ 2190 w 78838"/>
                  <a:gd name="connsiteY5" fmla="*/ 72905 h 84738"/>
                  <a:gd name="connsiteX6" fmla="*/ 1621 w 78838"/>
                  <a:gd name="connsiteY6" fmla="*/ 74789 h 84738"/>
                  <a:gd name="connsiteX7" fmla="*/ 4373 w 78838"/>
                  <a:gd name="connsiteY7" fmla="*/ 74905 h 84738"/>
                  <a:gd name="connsiteX8" fmla="*/ 43908 w 78838"/>
                  <a:gd name="connsiteY8" fmla="*/ 50440 h 84738"/>
                  <a:gd name="connsiteX9" fmla="*/ 64016 w 78838"/>
                  <a:gd name="connsiteY9" fmla="*/ 84025 h 84738"/>
                  <a:gd name="connsiteX10" fmla="*/ 76234 w 78838"/>
                  <a:gd name="connsiteY10" fmla="*/ 79151 h 84738"/>
                  <a:gd name="connsiteX11" fmla="*/ 76812 w 78838"/>
                  <a:gd name="connsiteY11" fmla="*/ 55589 h 84738"/>
                  <a:gd name="connsiteX12" fmla="*/ 75037 w 78838"/>
                  <a:gd name="connsiteY12" fmla="*/ 47309 h 84738"/>
                  <a:gd name="connsiteX13" fmla="*/ 54645 w 78838"/>
                  <a:gd name="connsiteY13" fmla="*/ 11843 h 84738"/>
                  <a:gd name="connsiteX14" fmla="*/ 57942 w 78838"/>
                  <a:gd name="connsiteY14" fmla="*/ 14347 h 84738"/>
                  <a:gd name="connsiteX15" fmla="*/ 62017 w 78838"/>
                  <a:gd name="connsiteY15" fmla="*/ 22520 h 84738"/>
                  <a:gd name="connsiteX16" fmla="*/ 51437 w 78838"/>
                  <a:gd name="connsiteY16" fmla="*/ 10369 h 84738"/>
                  <a:gd name="connsiteX17" fmla="*/ 47902 w 78838"/>
                  <a:gd name="connsiteY17" fmla="*/ 12343 h 84738"/>
                  <a:gd name="connsiteX18" fmla="*/ 34436 w 78838"/>
                  <a:gd name="connsiteY18" fmla="*/ 5309 h 84738"/>
                  <a:gd name="connsiteX19" fmla="*/ 29008 w 78838"/>
                  <a:gd name="connsiteY19" fmla="*/ 1229 h 84738"/>
                  <a:gd name="connsiteX20" fmla="*/ 17992 w 78838"/>
                  <a:gd name="connsiteY20" fmla="*/ 4885 h 84738"/>
                  <a:gd name="connsiteX21" fmla="*/ 21557 w 78838"/>
                  <a:gd name="connsiteY21" fmla="*/ 2198 h 84738"/>
                  <a:gd name="connsiteX22" fmla="*/ 13906 w 78838"/>
                  <a:gd name="connsiteY22" fmla="*/ 43275 h 84738"/>
                  <a:gd name="connsiteX23" fmla="*/ 12673 w 78838"/>
                  <a:gd name="connsiteY23" fmla="*/ 34235 h 84738"/>
                  <a:gd name="connsiteX0" fmla="*/ 10660 w 78838"/>
                  <a:gd name="connsiteY0" fmla="*/ 35132 h 84802"/>
                  <a:gd name="connsiteX1" fmla="*/ 12886 w 78838"/>
                  <a:gd name="connsiteY1" fmla="*/ 13772 h 84802"/>
                  <a:gd name="connsiteX2" fmla="*/ 23784 w 78838"/>
                  <a:gd name="connsiteY2" fmla="*/ 3101 h 84802"/>
                  <a:gd name="connsiteX3" fmla="*/ 26448 w 78838"/>
                  <a:gd name="connsiteY3" fmla="*/ 2676 h 84802"/>
                  <a:gd name="connsiteX4" fmla="*/ 35780 w 78838"/>
                  <a:gd name="connsiteY4" fmla="*/ 7065 h 84802"/>
                  <a:gd name="connsiteX5" fmla="*/ 41374 w 78838"/>
                  <a:gd name="connsiteY5" fmla="*/ 18760 h 84802"/>
                  <a:gd name="connsiteX6" fmla="*/ 57319 w 78838"/>
                  <a:gd name="connsiteY6" fmla="*/ 14279 h 84802"/>
                  <a:gd name="connsiteX7" fmla="*/ 63193 w 78838"/>
                  <a:gd name="connsiteY7" fmla="*/ 32165 h 84802"/>
                  <a:gd name="connsiteX8" fmla="*/ 64340 w 78838"/>
                  <a:gd name="connsiteY8" fmla="*/ 42735 h 84802"/>
                  <a:gd name="connsiteX9" fmla="*/ 69712 w 78838"/>
                  <a:gd name="connsiteY9" fmla="*/ 42049 h 84802"/>
                  <a:gd name="connsiteX10" fmla="*/ 76697 w 78838"/>
                  <a:gd name="connsiteY10" fmla="*/ 55739 h 84802"/>
                  <a:gd name="connsiteX11" fmla="*/ 63789 w 78838"/>
                  <a:gd name="connsiteY11" fmla="*/ 83690 h 84802"/>
                  <a:gd name="connsiteX12" fmla="*/ 5924 w 78838"/>
                  <a:gd name="connsiteY12" fmla="*/ 81070 h 84802"/>
                  <a:gd name="connsiteX13" fmla="*/ 1097 w 78838"/>
                  <a:gd name="connsiteY13" fmla="*/ 62508 h 84802"/>
                  <a:gd name="connsiteX14" fmla="*/ 3002 w 78838"/>
                  <a:gd name="connsiteY14" fmla="*/ 76868 h 84802"/>
                  <a:gd name="connsiteX15" fmla="*/ 26259 w 78838"/>
                  <a:gd name="connsiteY15" fmla="*/ 66752 h 84802"/>
                  <a:gd name="connsiteX16" fmla="*/ 15583 w 78838"/>
                  <a:gd name="connsiteY16" fmla="*/ 62958 h 84802"/>
                  <a:gd name="connsiteX17" fmla="*/ 10889 w 78838"/>
                  <a:gd name="connsiteY17" fmla="*/ 58736 h 84802"/>
                  <a:gd name="connsiteX18" fmla="*/ 11892 w 78838"/>
                  <a:gd name="connsiteY18" fmla="*/ 53037 h 84802"/>
                  <a:gd name="connsiteX19" fmla="*/ 9774 w 78838"/>
                  <a:gd name="connsiteY19" fmla="*/ 47190 h 84802"/>
                  <a:gd name="connsiteX20" fmla="*/ 13642 w 78838"/>
                  <a:gd name="connsiteY20" fmla="*/ 41993 h 84802"/>
                  <a:gd name="connsiteX21" fmla="*/ 10660 w 78838"/>
                  <a:gd name="connsiteY21" fmla="*/ 35132 h 84802"/>
                  <a:gd name="connsiteX0" fmla="*/ 14472 w 78838"/>
                  <a:gd name="connsiteY0" fmla="*/ 53663 h 84802"/>
                  <a:gd name="connsiteX1" fmla="*/ 11939 w 78838"/>
                  <a:gd name="connsiteY1" fmla="*/ 52866 h 84802"/>
                  <a:gd name="connsiteX2" fmla="*/ 605 w 78838"/>
                  <a:gd name="connsiteY2" fmla="*/ 71351 h 84802"/>
                  <a:gd name="connsiteX3" fmla="*/ 0 w 78838"/>
                  <a:gd name="connsiteY3" fmla="*/ 62766 h 84802"/>
                  <a:gd name="connsiteX4" fmla="*/ 26257 w 78838"/>
                  <a:gd name="connsiteY4" fmla="*/ 66576 h 84802"/>
                  <a:gd name="connsiteX5" fmla="*/ 2190 w 78838"/>
                  <a:gd name="connsiteY5" fmla="*/ 72905 h 84802"/>
                  <a:gd name="connsiteX6" fmla="*/ 1621 w 78838"/>
                  <a:gd name="connsiteY6" fmla="*/ 74789 h 84802"/>
                  <a:gd name="connsiteX7" fmla="*/ 4373 w 78838"/>
                  <a:gd name="connsiteY7" fmla="*/ 74905 h 84802"/>
                  <a:gd name="connsiteX8" fmla="*/ 43908 w 78838"/>
                  <a:gd name="connsiteY8" fmla="*/ 50440 h 84802"/>
                  <a:gd name="connsiteX9" fmla="*/ 64016 w 78838"/>
                  <a:gd name="connsiteY9" fmla="*/ 84025 h 84802"/>
                  <a:gd name="connsiteX10" fmla="*/ 76234 w 78838"/>
                  <a:gd name="connsiteY10" fmla="*/ 79151 h 84802"/>
                  <a:gd name="connsiteX11" fmla="*/ 76812 w 78838"/>
                  <a:gd name="connsiteY11" fmla="*/ 55589 h 84802"/>
                  <a:gd name="connsiteX12" fmla="*/ 75037 w 78838"/>
                  <a:gd name="connsiteY12" fmla="*/ 47309 h 84802"/>
                  <a:gd name="connsiteX13" fmla="*/ 54645 w 78838"/>
                  <a:gd name="connsiteY13" fmla="*/ 11843 h 84802"/>
                  <a:gd name="connsiteX14" fmla="*/ 57942 w 78838"/>
                  <a:gd name="connsiteY14" fmla="*/ 14347 h 84802"/>
                  <a:gd name="connsiteX15" fmla="*/ 62017 w 78838"/>
                  <a:gd name="connsiteY15" fmla="*/ 22520 h 84802"/>
                  <a:gd name="connsiteX16" fmla="*/ 51437 w 78838"/>
                  <a:gd name="connsiteY16" fmla="*/ 10369 h 84802"/>
                  <a:gd name="connsiteX17" fmla="*/ 47902 w 78838"/>
                  <a:gd name="connsiteY17" fmla="*/ 12343 h 84802"/>
                  <a:gd name="connsiteX18" fmla="*/ 34436 w 78838"/>
                  <a:gd name="connsiteY18" fmla="*/ 5309 h 84802"/>
                  <a:gd name="connsiteX19" fmla="*/ 29008 w 78838"/>
                  <a:gd name="connsiteY19" fmla="*/ 1229 h 84802"/>
                  <a:gd name="connsiteX20" fmla="*/ 17992 w 78838"/>
                  <a:gd name="connsiteY20" fmla="*/ 4885 h 84802"/>
                  <a:gd name="connsiteX21" fmla="*/ 21557 w 78838"/>
                  <a:gd name="connsiteY21" fmla="*/ 2198 h 84802"/>
                  <a:gd name="connsiteX22" fmla="*/ 13906 w 78838"/>
                  <a:gd name="connsiteY22" fmla="*/ 43275 h 84802"/>
                  <a:gd name="connsiteX23" fmla="*/ 12673 w 78838"/>
                  <a:gd name="connsiteY23" fmla="*/ 34235 h 84802"/>
                  <a:gd name="connsiteX0" fmla="*/ 10660 w 78838"/>
                  <a:gd name="connsiteY0" fmla="*/ 35132 h 84802"/>
                  <a:gd name="connsiteX1" fmla="*/ 12886 w 78838"/>
                  <a:gd name="connsiteY1" fmla="*/ 13772 h 84802"/>
                  <a:gd name="connsiteX2" fmla="*/ 23784 w 78838"/>
                  <a:gd name="connsiteY2" fmla="*/ 3101 h 84802"/>
                  <a:gd name="connsiteX3" fmla="*/ 26448 w 78838"/>
                  <a:gd name="connsiteY3" fmla="*/ 2676 h 84802"/>
                  <a:gd name="connsiteX4" fmla="*/ 35780 w 78838"/>
                  <a:gd name="connsiteY4" fmla="*/ 7065 h 84802"/>
                  <a:gd name="connsiteX5" fmla="*/ 41374 w 78838"/>
                  <a:gd name="connsiteY5" fmla="*/ 18760 h 84802"/>
                  <a:gd name="connsiteX6" fmla="*/ 57319 w 78838"/>
                  <a:gd name="connsiteY6" fmla="*/ 14279 h 84802"/>
                  <a:gd name="connsiteX7" fmla="*/ 63193 w 78838"/>
                  <a:gd name="connsiteY7" fmla="*/ 32165 h 84802"/>
                  <a:gd name="connsiteX8" fmla="*/ 64340 w 78838"/>
                  <a:gd name="connsiteY8" fmla="*/ 42735 h 84802"/>
                  <a:gd name="connsiteX9" fmla="*/ 69712 w 78838"/>
                  <a:gd name="connsiteY9" fmla="*/ 42049 h 84802"/>
                  <a:gd name="connsiteX10" fmla="*/ 76697 w 78838"/>
                  <a:gd name="connsiteY10" fmla="*/ 55739 h 84802"/>
                  <a:gd name="connsiteX11" fmla="*/ 63789 w 78838"/>
                  <a:gd name="connsiteY11" fmla="*/ 83690 h 84802"/>
                  <a:gd name="connsiteX12" fmla="*/ 5924 w 78838"/>
                  <a:gd name="connsiteY12" fmla="*/ 81070 h 84802"/>
                  <a:gd name="connsiteX13" fmla="*/ 1097 w 78838"/>
                  <a:gd name="connsiteY13" fmla="*/ 62508 h 84802"/>
                  <a:gd name="connsiteX14" fmla="*/ 3002 w 78838"/>
                  <a:gd name="connsiteY14" fmla="*/ 76868 h 84802"/>
                  <a:gd name="connsiteX15" fmla="*/ 26259 w 78838"/>
                  <a:gd name="connsiteY15" fmla="*/ 66752 h 84802"/>
                  <a:gd name="connsiteX16" fmla="*/ 15583 w 78838"/>
                  <a:gd name="connsiteY16" fmla="*/ 62958 h 84802"/>
                  <a:gd name="connsiteX17" fmla="*/ 10889 w 78838"/>
                  <a:gd name="connsiteY17" fmla="*/ 58736 h 84802"/>
                  <a:gd name="connsiteX18" fmla="*/ 11892 w 78838"/>
                  <a:gd name="connsiteY18" fmla="*/ 53037 h 84802"/>
                  <a:gd name="connsiteX19" fmla="*/ 9774 w 78838"/>
                  <a:gd name="connsiteY19" fmla="*/ 47190 h 84802"/>
                  <a:gd name="connsiteX20" fmla="*/ 13642 w 78838"/>
                  <a:gd name="connsiteY20" fmla="*/ 41993 h 84802"/>
                  <a:gd name="connsiteX21" fmla="*/ 10660 w 78838"/>
                  <a:gd name="connsiteY21" fmla="*/ 35132 h 84802"/>
                  <a:gd name="connsiteX0" fmla="*/ 14472 w 78838"/>
                  <a:gd name="connsiteY0" fmla="*/ 53663 h 84802"/>
                  <a:gd name="connsiteX1" fmla="*/ 11939 w 78838"/>
                  <a:gd name="connsiteY1" fmla="*/ 52866 h 84802"/>
                  <a:gd name="connsiteX2" fmla="*/ 605 w 78838"/>
                  <a:gd name="connsiteY2" fmla="*/ 71351 h 84802"/>
                  <a:gd name="connsiteX3" fmla="*/ 0 w 78838"/>
                  <a:gd name="connsiteY3" fmla="*/ 62766 h 84802"/>
                  <a:gd name="connsiteX4" fmla="*/ 594 w 78838"/>
                  <a:gd name="connsiteY4" fmla="*/ 59403 h 84802"/>
                  <a:gd name="connsiteX5" fmla="*/ 2190 w 78838"/>
                  <a:gd name="connsiteY5" fmla="*/ 72905 h 84802"/>
                  <a:gd name="connsiteX6" fmla="*/ 1621 w 78838"/>
                  <a:gd name="connsiteY6" fmla="*/ 74789 h 84802"/>
                  <a:gd name="connsiteX7" fmla="*/ 4373 w 78838"/>
                  <a:gd name="connsiteY7" fmla="*/ 74905 h 84802"/>
                  <a:gd name="connsiteX8" fmla="*/ 43908 w 78838"/>
                  <a:gd name="connsiteY8" fmla="*/ 50440 h 84802"/>
                  <a:gd name="connsiteX9" fmla="*/ 64016 w 78838"/>
                  <a:gd name="connsiteY9" fmla="*/ 84025 h 84802"/>
                  <a:gd name="connsiteX10" fmla="*/ 76234 w 78838"/>
                  <a:gd name="connsiteY10" fmla="*/ 79151 h 84802"/>
                  <a:gd name="connsiteX11" fmla="*/ 76812 w 78838"/>
                  <a:gd name="connsiteY11" fmla="*/ 55589 h 84802"/>
                  <a:gd name="connsiteX12" fmla="*/ 75037 w 78838"/>
                  <a:gd name="connsiteY12" fmla="*/ 47309 h 84802"/>
                  <a:gd name="connsiteX13" fmla="*/ 54645 w 78838"/>
                  <a:gd name="connsiteY13" fmla="*/ 11843 h 84802"/>
                  <a:gd name="connsiteX14" fmla="*/ 57942 w 78838"/>
                  <a:gd name="connsiteY14" fmla="*/ 14347 h 84802"/>
                  <a:gd name="connsiteX15" fmla="*/ 62017 w 78838"/>
                  <a:gd name="connsiteY15" fmla="*/ 22520 h 84802"/>
                  <a:gd name="connsiteX16" fmla="*/ 51437 w 78838"/>
                  <a:gd name="connsiteY16" fmla="*/ 10369 h 84802"/>
                  <a:gd name="connsiteX17" fmla="*/ 47902 w 78838"/>
                  <a:gd name="connsiteY17" fmla="*/ 12343 h 84802"/>
                  <a:gd name="connsiteX18" fmla="*/ 34436 w 78838"/>
                  <a:gd name="connsiteY18" fmla="*/ 5309 h 84802"/>
                  <a:gd name="connsiteX19" fmla="*/ 29008 w 78838"/>
                  <a:gd name="connsiteY19" fmla="*/ 1229 h 84802"/>
                  <a:gd name="connsiteX20" fmla="*/ 17992 w 78838"/>
                  <a:gd name="connsiteY20" fmla="*/ 4885 h 84802"/>
                  <a:gd name="connsiteX21" fmla="*/ 21557 w 78838"/>
                  <a:gd name="connsiteY21" fmla="*/ 2198 h 84802"/>
                  <a:gd name="connsiteX22" fmla="*/ 13906 w 78838"/>
                  <a:gd name="connsiteY22" fmla="*/ 43275 h 84802"/>
                  <a:gd name="connsiteX23" fmla="*/ 12673 w 78838"/>
                  <a:gd name="connsiteY23" fmla="*/ 34235 h 84802"/>
                  <a:gd name="connsiteX0" fmla="*/ 11495 w 79673"/>
                  <a:gd name="connsiteY0" fmla="*/ 35132 h 84802"/>
                  <a:gd name="connsiteX1" fmla="*/ 13721 w 79673"/>
                  <a:gd name="connsiteY1" fmla="*/ 13772 h 84802"/>
                  <a:gd name="connsiteX2" fmla="*/ 24619 w 79673"/>
                  <a:gd name="connsiteY2" fmla="*/ 3101 h 84802"/>
                  <a:gd name="connsiteX3" fmla="*/ 27283 w 79673"/>
                  <a:gd name="connsiteY3" fmla="*/ 2676 h 84802"/>
                  <a:gd name="connsiteX4" fmla="*/ 36615 w 79673"/>
                  <a:gd name="connsiteY4" fmla="*/ 7065 h 84802"/>
                  <a:gd name="connsiteX5" fmla="*/ 42209 w 79673"/>
                  <a:gd name="connsiteY5" fmla="*/ 18760 h 84802"/>
                  <a:gd name="connsiteX6" fmla="*/ 58154 w 79673"/>
                  <a:gd name="connsiteY6" fmla="*/ 14279 h 84802"/>
                  <a:gd name="connsiteX7" fmla="*/ 64028 w 79673"/>
                  <a:gd name="connsiteY7" fmla="*/ 32165 h 84802"/>
                  <a:gd name="connsiteX8" fmla="*/ 65175 w 79673"/>
                  <a:gd name="connsiteY8" fmla="*/ 42735 h 84802"/>
                  <a:gd name="connsiteX9" fmla="*/ 70547 w 79673"/>
                  <a:gd name="connsiteY9" fmla="*/ 42049 h 84802"/>
                  <a:gd name="connsiteX10" fmla="*/ 77532 w 79673"/>
                  <a:gd name="connsiteY10" fmla="*/ 55739 h 84802"/>
                  <a:gd name="connsiteX11" fmla="*/ 64624 w 79673"/>
                  <a:gd name="connsiteY11" fmla="*/ 83690 h 84802"/>
                  <a:gd name="connsiteX12" fmla="*/ 6759 w 79673"/>
                  <a:gd name="connsiteY12" fmla="*/ 81070 h 84802"/>
                  <a:gd name="connsiteX13" fmla="*/ 1932 w 79673"/>
                  <a:gd name="connsiteY13" fmla="*/ 62508 h 84802"/>
                  <a:gd name="connsiteX14" fmla="*/ 3837 w 79673"/>
                  <a:gd name="connsiteY14" fmla="*/ 76868 h 84802"/>
                  <a:gd name="connsiteX15" fmla="*/ 424 w 79673"/>
                  <a:gd name="connsiteY15" fmla="*/ 55097 h 84802"/>
                  <a:gd name="connsiteX16" fmla="*/ 16418 w 79673"/>
                  <a:gd name="connsiteY16" fmla="*/ 62958 h 84802"/>
                  <a:gd name="connsiteX17" fmla="*/ 11724 w 79673"/>
                  <a:gd name="connsiteY17" fmla="*/ 58736 h 84802"/>
                  <a:gd name="connsiteX18" fmla="*/ 12727 w 79673"/>
                  <a:gd name="connsiteY18" fmla="*/ 53037 h 84802"/>
                  <a:gd name="connsiteX19" fmla="*/ 10609 w 79673"/>
                  <a:gd name="connsiteY19" fmla="*/ 47190 h 84802"/>
                  <a:gd name="connsiteX20" fmla="*/ 14477 w 79673"/>
                  <a:gd name="connsiteY20" fmla="*/ 41993 h 84802"/>
                  <a:gd name="connsiteX21" fmla="*/ 11495 w 79673"/>
                  <a:gd name="connsiteY21" fmla="*/ 35132 h 84802"/>
                  <a:gd name="connsiteX0" fmla="*/ 15307 w 79673"/>
                  <a:gd name="connsiteY0" fmla="*/ 53663 h 84802"/>
                  <a:gd name="connsiteX1" fmla="*/ 12774 w 79673"/>
                  <a:gd name="connsiteY1" fmla="*/ 52866 h 84802"/>
                  <a:gd name="connsiteX2" fmla="*/ 1440 w 79673"/>
                  <a:gd name="connsiteY2" fmla="*/ 71351 h 84802"/>
                  <a:gd name="connsiteX3" fmla="*/ 835 w 79673"/>
                  <a:gd name="connsiteY3" fmla="*/ 62766 h 84802"/>
                  <a:gd name="connsiteX4" fmla="*/ 1429 w 79673"/>
                  <a:gd name="connsiteY4" fmla="*/ 59403 h 84802"/>
                  <a:gd name="connsiteX5" fmla="*/ 3025 w 79673"/>
                  <a:gd name="connsiteY5" fmla="*/ 72905 h 84802"/>
                  <a:gd name="connsiteX6" fmla="*/ 2456 w 79673"/>
                  <a:gd name="connsiteY6" fmla="*/ 74789 h 84802"/>
                  <a:gd name="connsiteX7" fmla="*/ 5208 w 79673"/>
                  <a:gd name="connsiteY7" fmla="*/ 74905 h 84802"/>
                  <a:gd name="connsiteX8" fmla="*/ 44743 w 79673"/>
                  <a:gd name="connsiteY8" fmla="*/ 50440 h 84802"/>
                  <a:gd name="connsiteX9" fmla="*/ 64851 w 79673"/>
                  <a:gd name="connsiteY9" fmla="*/ 84025 h 84802"/>
                  <a:gd name="connsiteX10" fmla="*/ 77069 w 79673"/>
                  <a:gd name="connsiteY10" fmla="*/ 79151 h 84802"/>
                  <a:gd name="connsiteX11" fmla="*/ 77647 w 79673"/>
                  <a:gd name="connsiteY11" fmla="*/ 55589 h 84802"/>
                  <a:gd name="connsiteX12" fmla="*/ 75872 w 79673"/>
                  <a:gd name="connsiteY12" fmla="*/ 47309 h 84802"/>
                  <a:gd name="connsiteX13" fmla="*/ 55480 w 79673"/>
                  <a:gd name="connsiteY13" fmla="*/ 11843 h 84802"/>
                  <a:gd name="connsiteX14" fmla="*/ 58777 w 79673"/>
                  <a:gd name="connsiteY14" fmla="*/ 14347 h 84802"/>
                  <a:gd name="connsiteX15" fmla="*/ 62852 w 79673"/>
                  <a:gd name="connsiteY15" fmla="*/ 22520 h 84802"/>
                  <a:gd name="connsiteX16" fmla="*/ 52272 w 79673"/>
                  <a:gd name="connsiteY16" fmla="*/ 10369 h 84802"/>
                  <a:gd name="connsiteX17" fmla="*/ 48737 w 79673"/>
                  <a:gd name="connsiteY17" fmla="*/ 12343 h 84802"/>
                  <a:gd name="connsiteX18" fmla="*/ 35271 w 79673"/>
                  <a:gd name="connsiteY18" fmla="*/ 5309 h 84802"/>
                  <a:gd name="connsiteX19" fmla="*/ 29843 w 79673"/>
                  <a:gd name="connsiteY19" fmla="*/ 1229 h 84802"/>
                  <a:gd name="connsiteX20" fmla="*/ 18827 w 79673"/>
                  <a:gd name="connsiteY20" fmla="*/ 4885 h 84802"/>
                  <a:gd name="connsiteX21" fmla="*/ 22392 w 79673"/>
                  <a:gd name="connsiteY21" fmla="*/ 2198 h 84802"/>
                  <a:gd name="connsiteX22" fmla="*/ 14741 w 79673"/>
                  <a:gd name="connsiteY22" fmla="*/ 43275 h 84802"/>
                  <a:gd name="connsiteX23" fmla="*/ 13508 w 79673"/>
                  <a:gd name="connsiteY23" fmla="*/ 34235 h 84802"/>
                  <a:gd name="connsiteX0" fmla="*/ 11495 w 79673"/>
                  <a:gd name="connsiteY0" fmla="*/ 35132 h 84802"/>
                  <a:gd name="connsiteX1" fmla="*/ 13721 w 79673"/>
                  <a:gd name="connsiteY1" fmla="*/ 13772 h 84802"/>
                  <a:gd name="connsiteX2" fmla="*/ 24619 w 79673"/>
                  <a:gd name="connsiteY2" fmla="*/ 3101 h 84802"/>
                  <a:gd name="connsiteX3" fmla="*/ 27283 w 79673"/>
                  <a:gd name="connsiteY3" fmla="*/ 2676 h 84802"/>
                  <a:gd name="connsiteX4" fmla="*/ 36615 w 79673"/>
                  <a:gd name="connsiteY4" fmla="*/ 7065 h 84802"/>
                  <a:gd name="connsiteX5" fmla="*/ 42209 w 79673"/>
                  <a:gd name="connsiteY5" fmla="*/ 18760 h 84802"/>
                  <a:gd name="connsiteX6" fmla="*/ 58154 w 79673"/>
                  <a:gd name="connsiteY6" fmla="*/ 14279 h 84802"/>
                  <a:gd name="connsiteX7" fmla="*/ 64028 w 79673"/>
                  <a:gd name="connsiteY7" fmla="*/ 32165 h 84802"/>
                  <a:gd name="connsiteX8" fmla="*/ 65175 w 79673"/>
                  <a:gd name="connsiteY8" fmla="*/ 42735 h 84802"/>
                  <a:gd name="connsiteX9" fmla="*/ 70547 w 79673"/>
                  <a:gd name="connsiteY9" fmla="*/ 42049 h 84802"/>
                  <a:gd name="connsiteX10" fmla="*/ 77532 w 79673"/>
                  <a:gd name="connsiteY10" fmla="*/ 55739 h 84802"/>
                  <a:gd name="connsiteX11" fmla="*/ 64624 w 79673"/>
                  <a:gd name="connsiteY11" fmla="*/ 83690 h 84802"/>
                  <a:gd name="connsiteX12" fmla="*/ 6759 w 79673"/>
                  <a:gd name="connsiteY12" fmla="*/ 81070 h 84802"/>
                  <a:gd name="connsiteX13" fmla="*/ 1932 w 79673"/>
                  <a:gd name="connsiteY13" fmla="*/ 62508 h 84802"/>
                  <a:gd name="connsiteX14" fmla="*/ 3837 w 79673"/>
                  <a:gd name="connsiteY14" fmla="*/ 76868 h 84802"/>
                  <a:gd name="connsiteX15" fmla="*/ 424 w 79673"/>
                  <a:gd name="connsiteY15" fmla="*/ 55097 h 84802"/>
                  <a:gd name="connsiteX16" fmla="*/ 16418 w 79673"/>
                  <a:gd name="connsiteY16" fmla="*/ 62958 h 84802"/>
                  <a:gd name="connsiteX17" fmla="*/ 5434 w 79673"/>
                  <a:gd name="connsiteY17" fmla="*/ 47529 h 84802"/>
                  <a:gd name="connsiteX18" fmla="*/ 12727 w 79673"/>
                  <a:gd name="connsiteY18" fmla="*/ 53037 h 84802"/>
                  <a:gd name="connsiteX19" fmla="*/ 10609 w 79673"/>
                  <a:gd name="connsiteY19" fmla="*/ 47190 h 84802"/>
                  <a:gd name="connsiteX20" fmla="*/ 14477 w 79673"/>
                  <a:gd name="connsiteY20" fmla="*/ 41993 h 84802"/>
                  <a:gd name="connsiteX21" fmla="*/ 11495 w 79673"/>
                  <a:gd name="connsiteY21" fmla="*/ 35132 h 84802"/>
                  <a:gd name="connsiteX0" fmla="*/ 15307 w 79673"/>
                  <a:gd name="connsiteY0" fmla="*/ 53663 h 84802"/>
                  <a:gd name="connsiteX1" fmla="*/ 12774 w 79673"/>
                  <a:gd name="connsiteY1" fmla="*/ 52866 h 84802"/>
                  <a:gd name="connsiteX2" fmla="*/ 1440 w 79673"/>
                  <a:gd name="connsiteY2" fmla="*/ 71351 h 84802"/>
                  <a:gd name="connsiteX3" fmla="*/ 835 w 79673"/>
                  <a:gd name="connsiteY3" fmla="*/ 62766 h 84802"/>
                  <a:gd name="connsiteX4" fmla="*/ 1429 w 79673"/>
                  <a:gd name="connsiteY4" fmla="*/ 59403 h 84802"/>
                  <a:gd name="connsiteX5" fmla="*/ 3025 w 79673"/>
                  <a:gd name="connsiteY5" fmla="*/ 72905 h 84802"/>
                  <a:gd name="connsiteX6" fmla="*/ 2456 w 79673"/>
                  <a:gd name="connsiteY6" fmla="*/ 74789 h 84802"/>
                  <a:gd name="connsiteX7" fmla="*/ 5208 w 79673"/>
                  <a:gd name="connsiteY7" fmla="*/ 74905 h 84802"/>
                  <a:gd name="connsiteX8" fmla="*/ 44743 w 79673"/>
                  <a:gd name="connsiteY8" fmla="*/ 50440 h 84802"/>
                  <a:gd name="connsiteX9" fmla="*/ 64851 w 79673"/>
                  <a:gd name="connsiteY9" fmla="*/ 84025 h 84802"/>
                  <a:gd name="connsiteX10" fmla="*/ 77069 w 79673"/>
                  <a:gd name="connsiteY10" fmla="*/ 79151 h 84802"/>
                  <a:gd name="connsiteX11" fmla="*/ 77647 w 79673"/>
                  <a:gd name="connsiteY11" fmla="*/ 55589 h 84802"/>
                  <a:gd name="connsiteX12" fmla="*/ 75872 w 79673"/>
                  <a:gd name="connsiteY12" fmla="*/ 47309 h 84802"/>
                  <a:gd name="connsiteX13" fmla="*/ 55480 w 79673"/>
                  <a:gd name="connsiteY13" fmla="*/ 11843 h 84802"/>
                  <a:gd name="connsiteX14" fmla="*/ 58777 w 79673"/>
                  <a:gd name="connsiteY14" fmla="*/ 14347 h 84802"/>
                  <a:gd name="connsiteX15" fmla="*/ 62852 w 79673"/>
                  <a:gd name="connsiteY15" fmla="*/ 22520 h 84802"/>
                  <a:gd name="connsiteX16" fmla="*/ 52272 w 79673"/>
                  <a:gd name="connsiteY16" fmla="*/ 10369 h 84802"/>
                  <a:gd name="connsiteX17" fmla="*/ 48737 w 79673"/>
                  <a:gd name="connsiteY17" fmla="*/ 12343 h 84802"/>
                  <a:gd name="connsiteX18" fmla="*/ 35271 w 79673"/>
                  <a:gd name="connsiteY18" fmla="*/ 5309 h 84802"/>
                  <a:gd name="connsiteX19" fmla="*/ 29843 w 79673"/>
                  <a:gd name="connsiteY19" fmla="*/ 1229 h 84802"/>
                  <a:gd name="connsiteX20" fmla="*/ 18827 w 79673"/>
                  <a:gd name="connsiteY20" fmla="*/ 4885 h 84802"/>
                  <a:gd name="connsiteX21" fmla="*/ 22392 w 79673"/>
                  <a:gd name="connsiteY21" fmla="*/ 2198 h 84802"/>
                  <a:gd name="connsiteX22" fmla="*/ 14741 w 79673"/>
                  <a:gd name="connsiteY22" fmla="*/ 43275 h 84802"/>
                  <a:gd name="connsiteX23" fmla="*/ 13508 w 79673"/>
                  <a:gd name="connsiteY23" fmla="*/ 34235 h 84802"/>
                  <a:gd name="connsiteX0" fmla="*/ 12041 w 80219"/>
                  <a:gd name="connsiteY0" fmla="*/ 35132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13273 w 80219"/>
                  <a:gd name="connsiteY18" fmla="*/ 53037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2041 w 80219"/>
                  <a:gd name="connsiteY21" fmla="*/ 35132 h 84802"/>
                  <a:gd name="connsiteX0" fmla="*/ 15853 w 80219"/>
                  <a:gd name="connsiteY0" fmla="*/ 53663 h 84802"/>
                  <a:gd name="connsiteX1" fmla="*/ 13320 w 80219"/>
                  <a:gd name="connsiteY1" fmla="*/ 52866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5287 w 80219"/>
                  <a:gd name="connsiteY22" fmla="*/ 43275 h 84802"/>
                  <a:gd name="connsiteX23" fmla="*/ 14054 w 80219"/>
                  <a:gd name="connsiteY23" fmla="*/ 34235 h 84802"/>
                  <a:gd name="connsiteX0" fmla="*/ 12041 w 80219"/>
                  <a:gd name="connsiteY0" fmla="*/ 35132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13273 w 80219"/>
                  <a:gd name="connsiteY18" fmla="*/ 53037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2041 w 80219"/>
                  <a:gd name="connsiteY21" fmla="*/ 35132 h 84802"/>
                  <a:gd name="connsiteX0" fmla="*/ 8053 w 80219"/>
                  <a:gd name="connsiteY0" fmla="*/ 44249 h 84802"/>
                  <a:gd name="connsiteX1" fmla="*/ 13320 w 80219"/>
                  <a:gd name="connsiteY1" fmla="*/ 52866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5287 w 80219"/>
                  <a:gd name="connsiteY22" fmla="*/ 43275 h 84802"/>
                  <a:gd name="connsiteX23" fmla="*/ 14054 w 80219"/>
                  <a:gd name="connsiteY23" fmla="*/ 34235 h 84802"/>
                  <a:gd name="connsiteX0" fmla="*/ 12041 w 80219"/>
                  <a:gd name="connsiteY0" fmla="*/ 35132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13273 w 80219"/>
                  <a:gd name="connsiteY18" fmla="*/ 53037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2041 w 80219"/>
                  <a:gd name="connsiteY21" fmla="*/ 35132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5287 w 80219"/>
                  <a:gd name="connsiteY22" fmla="*/ 43275 h 84802"/>
                  <a:gd name="connsiteX23" fmla="*/ 14054 w 80219"/>
                  <a:gd name="connsiteY23" fmla="*/ 34235 h 84802"/>
                  <a:gd name="connsiteX0" fmla="*/ 12041 w 80219"/>
                  <a:gd name="connsiteY0" fmla="*/ 35132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2041 w 80219"/>
                  <a:gd name="connsiteY21" fmla="*/ 35132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5287 w 80219"/>
                  <a:gd name="connsiteY22" fmla="*/ 43275 h 84802"/>
                  <a:gd name="connsiteX23" fmla="*/ 14054 w 80219"/>
                  <a:gd name="connsiteY23" fmla="*/ 34235 h 84802"/>
                  <a:gd name="connsiteX0" fmla="*/ 12041 w 80219"/>
                  <a:gd name="connsiteY0" fmla="*/ 35132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2041 w 80219"/>
                  <a:gd name="connsiteY21" fmla="*/ 35132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  <a:gd name="connsiteX0" fmla="*/ 10783 w 80219"/>
                  <a:gd name="connsiteY0" fmla="*/ 39615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11155 w 80219"/>
                  <a:gd name="connsiteY19" fmla="*/ 47190 h 84802"/>
                  <a:gd name="connsiteX20" fmla="*/ 15023 w 80219"/>
                  <a:gd name="connsiteY20" fmla="*/ 41993 h 84802"/>
                  <a:gd name="connsiteX21" fmla="*/ 10783 w 80219"/>
                  <a:gd name="connsiteY21" fmla="*/ 39615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  <a:gd name="connsiteX0" fmla="*/ 10783 w 80219"/>
                  <a:gd name="connsiteY0" fmla="*/ 39615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11155 w 80219"/>
                  <a:gd name="connsiteY19" fmla="*/ 42707 h 84802"/>
                  <a:gd name="connsiteX20" fmla="*/ 15023 w 80219"/>
                  <a:gd name="connsiteY20" fmla="*/ 41993 h 84802"/>
                  <a:gd name="connsiteX21" fmla="*/ 10783 w 80219"/>
                  <a:gd name="connsiteY21" fmla="*/ 39615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  <a:gd name="connsiteX0" fmla="*/ 10783 w 80219"/>
                  <a:gd name="connsiteY0" fmla="*/ 39615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8752 w 80219"/>
                  <a:gd name="connsiteY19" fmla="*/ 44381 h 84802"/>
                  <a:gd name="connsiteX20" fmla="*/ 11155 w 80219"/>
                  <a:gd name="connsiteY20" fmla="*/ 42707 h 84802"/>
                  <a:gd name="connsiteX21" fmla="*/ 15023 w 80219"/>
                  <a:gd name="connsiteY21" fmla="*/ 41993 h 84802"/>
                  <a:gd name="connsiteX22" fmla="*/ 10783 w 80219"/>
                  <a:gd name="connsiteY22" fmla="*/ 39615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45289 w 80219"/>
                  <a:gd name="connsiteY8" fmla="*/ 5044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  <a:gd name="connsiteX0" fmla="*/ 10783 w 80219"/>
                  <a:gd name="connsiteY0" fmla="*/ 39615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8752 w 80219"/>
                  <a:gd name="connsiteY19" fmla="*/ 44381 h 84802"/>
                  <a:gd name="connsiteX20" fmla="*/ 11155 w 80219"/>
                  <a:gd name="connsiteY20" fmla="*/ 42707 h 84802"/>
                  <a:gd name="connsiteX21" fmla="*/ 15023 w 80219"/>
                  <a:gd name="connsiteY21" fmla="*/ 41993 h 84802"/>
                  <a:gd name="connsiteX22" fmla="*/ 10783 w 80219"/>
                  <a:gd name="connsiteY22" fmla="*/ 39615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5754 w 80219"/>
                  <a:gd name="connsiteY7" fmla="*/ 74905 h 84802"/>
                  <a:gd name="connsiteX8" fmla="*/ 73720 w 80219"/>
                  <a:gd name="connsiteY8" fmla="*/ 8182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  <a:gd name="connsiteX0" fmla="*/ 10783 w 80219"/>
                  <a:gd name="connsiteY0" fmla="*/ 39615 h 84802"/>
                  <a:gd name="connsiteX1" fmla="*/ 14267 w 80219"/>
                  <a:gd name="connsiteY1" fmla="*/ 13772 h 84802"/>
                  <a:gd name="connsiteX2" fmla="*/ 25165 w 80219"/>
                  <a:gd name="connsiteY2" fmla="*/ 3101 h 84802"/>
                  <a:gd name="connsiteX3" fmla="*/ 27829 w 80219"/>
                  <a:gd name="connsiteY3" fmla="*/ 2676 h 84802"/>
                  <a:gd name="connsiteX4" fmla="*/ 37161 w 80219"/>
                  <a:gd name="connsiteY4" fmla="*/ 7065 h 84802"/>
                  <a:gd name="connsiteX5" fmla="*/ 42755 w 80219"/>
                  <a:gd name="connsiteY5" fmla="*/ 18760 h 84802"/>
                  <a:gd name="connsiteX6" fmla="*/ 58700 w 80219"/>
                  <a:gd name="connsiteY6" fmla="*/ 14279 h 84802"/>
                  <a:gd name="connsiteX7" fmla="*/ 64574 w 80219"/>
                  <a:gd name="connsiteY7" fmla="*/ 32165 h 84802"/>
                  <a:gd name="connsiteX8" fmla="*/ 65721 w 80219"/>
                  <a:gd name="connsiteY8" fmla="*/ 42735 h 84802"/>
                  <a:gd name="connsiteX9" fmla="*/ 71093 w 80219"/>
                  <a:gd name="connsiteY9" fmla="*/ 42049 h 84802"/>
                  <a:gd name="connsiteX10" fmla="*/ 78078 w 80219"/>
                  <a:gd name="connsiteY10" fmla="*/ 55739 h 84802"/>
                  <a:gd name="connsiteX11" fmla="*/ 65170 w 80219"/>
                  <a:gd name="connsiteY11" fmla="*/ 83690 h 84802"/>
                  <a:gd name="connsiteX12" fmla="*/ 7305 w 80219"/>
                  <a:gd name="connsiteY12" fmla="*/ 81070 h 84802"/>
                  <a:gd name="connsiteX13" fmla="*/ 2478 w 80219"/>
                  <a:gd name="connsiteY13" fmla="*/ 62508 h 84802"/>
                  <a:gd name="connsiteX14" fmla="*/ 4383 w 80219"/>
                  <a:gd name="connsiteY14" fmla="*/ 76868 h 84802"/>
                  <a:gd name="connsiteX15" fmla="*/ 970 w 80219"/>
                  <a:gd name="connsiteY15" fmla="*/ 55097 h 84802"/>
                  <a:gd name="connsiteX16" fmla="*/ 3378 w 80219"/>
                  <a:gd name="connsiteY16" fmla="*/ 54889 h 84802"/>
                  <a:gd name="connsiteX17" fmla="*/ 5980 w 80219"/>
                  <a:gd name="connsiteY17" fmla="*/ 47529 h 84802"/>
                  <a:gd name="connsiteX18" fmla="*/ 7738 w 80219"/>
                  <a:gd name="connsiteY18" fmla="*/ 45416 h 84802"/>
                  <a:gd name="connsiteX19" fmla="*/ 8752 w 80219"/>
                  <a:gd name="connsiteY19" fmla="*/ 44381 h 84802"/>
                  <a:gd name="connsiteX20" fmla="*/ 11155 w 80219"/>
                  <a:gd name="connsiteY20" fmla="*/ 42707 h 84802"/>
                  <a:gd name="connsiteX21" fmla="*/ 15023 w 80219"/>
                  <a:gd name="connsiteY21" fmla="*/ 41993 h 84802"/>
                  <a:gd name="connsiteX22" fmla="*/ 10783 w 80219"/>
                  <a:gd name="connsiteY22" fmla="*/ 39615 h 84802"/>
                  <a:gd name="connsiteX0" fmla="*/ 8053 w 80219"/>
                  <a:gd name="connsiteY0" fmla="*/ 44249 h 84802"/>
                  <a:gd name="connsiteX1" fmla="*/ 6527 w 80219"/>
                  <a:gd name="connsiteY1" fmla="*/ 44797 h 84802"/>
                  <a:gd name="connsiteX2" fmla="*/ 1986 w 80219"/>
                  <a:gd name="connsiteY2" fmla="*/ 71351 h 84802"/>
                  <a:gd name="connsiteX3" fmla="*/ 1381 w 80219"/>
                  <a:gd name="connsiteY3" fmla="*/ 62766 h 84802"/>
                  <a:gd name="connsiteX4" fmla="*/ 1975 w 80219"/>
                  <a:gd name="connsiteY4" fmla="*/ 59403 h 84802"/>
                  <a:gd name="connsiteX5" fmla="*/ 3571 w 80219"/>
                  <a:gd name="connsiteY5" fmla="*/ 72905 h 84802"/>
                  <a:gd name="connsiteX6" fmla="*/ 3002 w 80219"/>
                  <a:gd name="connsiteY6" fmla="*/ 74789 h 84802"/>
                  <a:gd name="connsiteX7" fmla="*/ 1728 w 80219"/>
                  <a:gd name="connsiteY7" fmla="*/ 64146 h 84802"/>
                  <a:gd name="connsiteX8" fmla="*/ 73720 w 80219"/>
                  <a:gd name="connsiteY8" fmla="*/ 81820 h 84802"/>
                  <a:gd name="connsiteX9" fmla="*/ 65397 w 80219"/>
                  <a:gd name="connsiteY9" fmla="*/ 84025 h 84802"/>
                  <a:gd name="connsiteX10" fmla="*/ 77615 w 80219"/>
                  <a:gd name="connsiteY10" fmla="*/ 79151 h 84802"/>
                  <a:gd name="connsiteX11" fmla="*/ 78193 w 80219"/>
                  <a:gd name="connsiteY11" fmla="*/ 55589 h 84802"/>
                  <a:gd name="connsiteX12" fmla="*/ 76418 w 80219"/>
                  <a:gd name="connsiteY12" fmla="*/ 47309 h 84802"/>
                  <a:gd name="connsiteX13" fmla="*/ 56026 w 80219"/>
                  <a:gd name="connsiteY13" fmla="*/ 11843 h 84802"/>
                  <a:gd name="connsiteX14" fmla="*/ 59323 w 80219"/>
                  <a:gd name="connsiteY14" fmla="*/ 14347 h 84802"/>
                  <a:gd name="connsiteX15" fmla="*/ 63398 w 80219"/>
                  <a:gd name="connsiteY15" fmla="*/ 22520 h 84802"/>
                  <a:gd name="connsiteX16" fmla="*/ 52818 w 80219"/>
                  <a:gd name="connsiteY16" fmla="*/ 10369 h 84802"/>
                  <a:gd name="connsiteX17" fmla="*/ 49283 w 80219"/>
                  <a:gd name="connsiteY17" fmla="*/ 12343 h 84802"/>
                  <a:gd name="connsiteX18" fmla="*/ 35817 w 80219"/>
                  <a:gd name="connsiteY18" fmla="*/ 5309 h 84802"/>
                  <a:gd name="connsiteX19" fmla="*/ 30389 w 80219"/>
                  <a:gd name="connsiteY19" fmla="*/ 1229 h 84802"/>
                  <a:gd name="connsiteX20" fmla="*/ 19373 w 80219"/>
                  <a:gd name="connsiteY20" fmla="*/ 4885 h 84802"/>
                  <a:gd name="connsiteX21" fmla="*/ 22938 w 80219"/>
                  <a:gd name="connsiteY21" fmla="*/ 2198 h 84802"/>
                  <a:gd name="connsiteX22" fmla="*/ 12016 w 80219"/>
                  <a:gd name="connsiteY22" fmla="*/ 42827 h 84802"/>
                  <a:gd name="connsiteX23" fmla="*/ 14054 w 80219"/>
                  <a:gd name="connsiteY23" fmla="*/ 34235 h 84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0219" h="84802">
                    <a:moveTo>
                      <a:pt x="10783" y="39615"/>
                    </a:moveTo>
                    <a:cubicBezTo>
                      <a:pt x="10512" y="36902"/>
                      <a:pt x="11870" y="19858"/>
                      <a:pt x="14267" y="13772"/>
                    </a:cubicBezTo>
                    <a:cubicBezTo>
                      <a:pt x="16664" y="7686"/>
                      <a:pt x="22424" y="916"/>
                      <a:pt x="25165" y="3101"/>
                    </a:cubicBezTo>
                    <a:cubicBezTo>
                      <a:pt x="26838" y="-1192"/>
                      <a:pt x="25287" y="-734"/>
                      <a:pt x="27829" y="2676"/>
                    </a:cubicBezTo>
                    <a:cubicBezTo>
                      <a:pt x="28470" y="927"/>
                      <a:pt x="34673" y="4384"/>
                      <a:pt x="37161" y="7065"/>
                    </a:cubicBezTo>
                    <a:cubicBezTo>
                      <a:pt x="39649" y="9746"/>
                      <a:pt x="41797" y="17049"/>
                      <a:pt x="42755" y="18760"/>
                    </a:cubicBezTo>
                    <a:cubicBezTo>
                      <a:pt x="52188" y="6236"/>
                      <a:pt x="55063" y="12045"/>
                      <a:pt x="58700" y="14279"/>
                    </a:cubicBezTo>
                    <a:cubicBezTo>
                      <a:pt x="62337" y="16513"/>
                      <a:pt x="64286" y="29989"/>
                      <a:pt x="64574" y="32165"/>
                    </a:cubicBezTo>
                    <a:cubicBezTo>
                      <a:pt x="66302" y="32807"/>
                      <a:pt x="64635" y="41088"/>
                      <a:pt x="65721" y="42735"/>
                    </a:cubicBezTo>
                    <a:cubicBezTo>
                      <a:pt x="66808" y="44382"/>
                      <a:pt x="71606" y="40420"/>
                      <a:pt x="71093" y="42049"/>
                    </a:cubicBezTo>
                    <a:cubicBezTo>
                      <a:pt x="72354" y="44283"/>
                      <a:pt x="79065" y="48799"/>
                      <a:pt x="78078" y="55739"/>
                    </a:cubicBezTo>
                    <a:cubicBezTo>
                      <a:pt x="77091" y="62679"/>
                      <a:pt x="86764" y="78677"/>
                      <a:pt x="65170" y="83690"/>
                    </a:cubicBezTo>
                    <a:cubicBezTo>
                      <a:pt x="65157" y="85957"/>
                      <a:pt x="17754" y="84600"/>
                      <a:pt x="7305" y="81070"/>
                    </a:cubicBezTo>
                    <a:cubicBezTo>
                      <a:pt x="-3144" y="77540"/>
                      <a:pt x="4627" y="64332"/>
                      <a:pt x="2478" y="62508"/>
                    </a:cubicBezTo>
                    <a:cubicBezTo>
                      <a:pt x="1783" y="65641"/>
                      <a:pt x="4634" y="78103"/>
                      <a:pt x="4383" y="76868"/>
                    </a:cubicBezTo>
                    <a:cubicBezTo>
                      <a:pt x="4132" y="75633"/>
                      <a:pt x="2541" y="58304"/>
                      <a:pt x="970" y="55097"/>
                    </a:cubicBezTo>
                    <a:cubicBezTo>
                      <a:pt x="-2738" y="58141"/>
                      <a:pt x="5530" y="60016"/>
                      <a:pt x="3378" y="54889"/>
                    </a:cubicBezTo>
                    <a:cubicBezTo>
                      <a:pt x="1264" y="55226"/>
                      <a:pt x="5253" y="49108"/>
                      <a:pt x="5980" y="47529"/>
                    </a:cubicBezTo>
                    <a:cubicBezTo>
                      <a:pt x="6707" y="45950"/>
                      <a:pt x="7108" y="45941"/>
                      <a:pt x="7738" y="45416"/>
                    </a:cubicBezTo>
                    <a:cubicBezTo>
                      <a:pt x="8368" y="44891"/>
                      <a:pt x="8183" y="44833"/>
                      <a:pt x="8752" y="44381"/>
                    </a:cubicBezTo>
                    <a:cubicBezTo>
                      <a:pt x="9322" y="43930"/>
                      <a:pt x="10278" y="43105"/>
                      <a:pt x="11155" y="42707"/>
                    </a:cubicBezTo>
                    <a:cubicBezTo>
                      <a:pt x="11399" y="39952"/>
                      <a:pt x="13005" y="42277"/>
                      <a:pt x="15023" y="41993"/>
                    </a:cubicBezTo>
                    <a:cubicBezTo>
                      <a:pt x="15035" y="41947"/>
                      <a:pt x="10771" y="39661"/>
                      <a:pt x="10783" y="39615"/>
                    </a:cubicBezTo>
                    <a:close/>
                  </a:path>
                  <a:path w="80219" h="84802" fill="none" extrusionOk="0">
                    <a:moveTo>
                      <a:pt x="8053" y="44249"/>
                    </a:moveTo>
                    <a:cubicBezTo>
                      <a:pt x="7169" y="44343"/>
                      <a:pt x="7292" y="45410"/>
                      <a:pt x="6527" y="44797"/>
                    </a:cubicBezTo>
                    <a:moveTo>
                      <a:pt x="1986" y="71351"/>
                    </a:moveTo>
                    <a:cubicBezTo>
                      <a:pt x="1631" y="71544"/>
                      <a:pt x="1761" y="62706"/>
                      <a:pt x="1381" y="62766"/>
                    </a:cubicBezTo>
                    <a:moveTo>
                      <a:pt x="1975" y="59403"/>
                    </a:moveTo>
                    <a:cubicBezTo>
                      <a:pt x="1708" y="58857"/>
                      <a:pt x="3748" y="73516"/>
                      <a:pt x="3571" y="72905"/>
                    </a:cubicBezTo>
                    <a:moveTo>
                      <a:pt x="3002" y="74789"/>
                    </a:moveTo>
                    <a:cubicBezTo>
                      <a:pt x="2963" y="75436"/>
                      <a:pt x="1866" y="63524"/>
                      <a:pt x="1728" y="64146"/>
                    </a:cubicBezTo>
                    <a:moveTo>
                      <a:pt x="73720" y="81820"/>
                    </a:moveTo>
                    <a:cubicBezTo>
                      <a:pt x="75724" y="83148"/>
                      <a:pt x="65415" y="80993"/>
                      <a:pt x="65397" y="84025"/>
                    </a:cubicBezTo>
                    <a:moveTo>
                      <a:pt x="77615" y="79151"/>
                    </a:moveTo>
                    <a:cubicBezTo>
                      <a:pt x="78699" y="77998"/>
                      <a:pt x="82544" y="61195"/>
                      <a:pt x="78193" y="55589"/>
                    </a:cubicBezTo>
                    <a:cubicBezTo>
                      <a:pt x="73842" y="49983"/>
                      <a:pt x="76255" y="53778"/>
                      <a:pt x="76418" y="47309"/>
                    </a:cubicBezTo>
                    <a:moveTo>
                      <a:pt x="56026" y="11843"/>
                    </a:moveTo>
                    <a:cubicBezTo>
                      <a:pt x="55819" y="9711"/>
                      <a:pt x="57256" y="16751"/>
                      <a:pt x="59323" y="14347"/>
                    </a:cubicBezTo>
                    <a:cubicBezTo>
                      <a:pt x="61390" y="11943"/>
                      <a:pt x="64734" y="28039"/>
                      <a:pt x="63398" y="22520"/>
                    </a:cubicBezTo>
                    <a:moveTo>
                      <a:pt x="52818" y="10369"/>
                    </a:moveTo>
                    <a:cubicBezTo>
                      <a:pt x="53007" y="9786"/>
                      <a:pt x="48979" y="12829"/>
                      <a:pt x="49283" y="12343"/>
                    </a:cubicBezTo>
                    <a:moveTo>
                      <a:pt x="35817" y="5309"/>
                    </a:moveTo>
                    <a:cubicBezTo>
                      <a:pt x="35894" y="4827"/>
                      <a:pt x="30228" y="1670"/>
                      <a:pt x="30389" y="1229"/>
                    </a:cubicBezTo>
                    <a:moveTo>
                      <a:pt x="19373" y="4885"/>
                    </a:moveTo>
                    <a:cubicBezTo>
                      <a:pt x="19845" y="5261"/>
                      <a:pt x="22546" y="1679"/>
                      <a:pt x="22938" y="2198"/>
                    </a:cubicBezTo>
                    <a:moveTo>
                      <a:pt x="12016" y="42827"/>
                    </a:moveTo>
                    <a:cubicBezTo>
                      <a:pt x="11913" y="42363"/>
                      <a:pt x="14102" y="34716"/>
                      <a:pt x="14054" y="3423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79" y="1724520"/>
                <a:ext cx="4588151" cy="3273428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6732240" y="2060848"/>
              <a:ext cx="1228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인터넷망</a:t>
              </a:r>
              <a:endParaRPr lang="ko-KR" altLang="en-US" sz="1600" dirty="0" smtClean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672387" cy="672387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>
            <a:off x="1935396" y="3004322"/>
            <a:ext cx="1180475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32858"/>
              </p:ext>
            </p:extLst>
          </p:nvPr>
        </p:nvGraphicFramePr>
        <p:xfrm>
          <a:off x="683568" y="1397000"/>
          <a:ext cx="7704855" cy="40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154"/>
                <a:gridCol w="2674989"/>
                <a:gridCol w="3155712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HC-06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5,300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8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 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 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망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 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 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5,300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3487706"/>
          </a:xfrm>
        </p:spPr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상호운용성문제</a:t>
            </a:r>
            <a:endParaRPr lang="en-US" altLang="ko-KR" dirty="0" smtClean="0"/>
          </a:p>
          <a:p>
            <a:pPr lvl="2"/>
            <a:r>
              <a:rPr lang="ko-KR" altLang="en-US" dirty="0"/>
              <a:t>데이터 병목현상 </a:t>
            </a:r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물리적인 장애 발생시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오작동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분석을 데이터에 반</a:t>
            </a:r>
            <a:r>
              <a:rPr lang="ko-KR" altLang="en-US" dirty="0"/>
              <a:t>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4959169"/>
            <a:ext cx="7848872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정상적인 기능작동에 역량을 집중하고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운영상의 예상되는 위의 문제들은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NEXT STEP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으로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!!!</a:t>
            </a:r>
            <a:endParaRPr lang="ko-KR" altLang="en-US" sz="24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21932</TotalTime>
  <Words>479</Words>
  <Application>Microsoft Office PowerPoint</Application>
  <PresentationFormat>화면 슬라이드 쇼(4:3)</PresentationFormat>
  <Paragraphs>204</Paragraphs>
  <Slides>7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7</vt:i4>
      </vt:variant>
    </vt:vector>
  </HeadingPairs>
  <TitlesOfParts>
    <vt:vector size="15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701</cp:revision>
  <cp:lastPrinted>2019-06-28T02:38:36Z</cp:lastPrinted>
  <dcterms:created xsi:type="dcterms:W3CDTF">2011-02-25T04:33:20Z</dcterms:created>
  <dcterms:modified xsi:type="dcterms:W3CDTF">2019-06-28T02:39:41Z</dcterms:modified>
</cp:coreProperties>
</file>