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52" r:id="rId2"/>
    <p:sldId id="679" r:id="rId3"/>
    <p:sldId id="680" r:id="rId4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6311" autoAdjust="0"/>
  </p:normalViewPr>
  <p:slideViewPr>
    <p:cSldViewPr>
      <p:cViewPr varScale="1">
        <p:scale>
          <a:sx n="91" d="100"/>
          <a:sy n="91" d="100"/>
        </p:scale>
        <p:origin x="10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2017-11-08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2017-11-08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ko-KR" altLang="en-US" sz="5800" b="1" dirty="0" err="1" smtClean="0">
                <a:solidFill>
                  <a:srgbClr val="FFFF00"/>
                </a:solidFill>
              </a:rPr>
              <a:t>발표주제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  <a:endParaRPr lang="en-US" altLang="ko-KR" sz="58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42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20154</TotalTime>
  <Words>17</Words>
  <Application>Microsoft Office PowerPoint</Application>
  <PresentationFormat>화면 슬라이드 쇼(4:3)</PresentationFormat>
  <Paragraphs>8</Paragraphs>
  <Slides>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  <vt:variant>
        <vt:lpstr>재구성한 쇼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목차</vt:lpstr>
      <vt:lpstr>PowerPoint 프레젠테이션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Hyunkoo</cp:lastModifiedBy>
  <cp:revision>622</cp:revision>
  <cp:lastPrinted>2012-09-28T01:49:35Z</cp:lastPrinted>
  <dcterms:created xsi:type="dcterms:W3CDTF">2011-02-25T04:33:20Z</dcterms:created>
  <dcterms:modified xsi:type="dcterms:W3CDTF">2017-11-08T00:56:35Z</dcterms:modified>
</cp:coreProperties>
</file>