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52" r:id="rId2"/>
    <p:sldId id="679" r:id="rId3"/>
    <p:sldId id="704" r:id="rId4"/>
    <p:sldId id="705" r:id="rId5"/>
    <p:sldId id="706" r:id="rId6"/>
    <p:sldId id="708" r:id="rId7"/>
    <p:sldId id="711" r:id="rId8"/>
    <p:sldId id="709" r:id="rId9"/>
    <p:sldId id="712" r:id="rId10"/>
    <p:sldId id="713" r:id="rId11"/>
    <p:sldId id="707" r:id="rId12"/>
    <p:sldId id="716" r:id="rId13"/>
    <p:sldId id="717" r:id="rId14"/>
    <p:sldId id="718" r:id="rId15"/>
    <p:sldId id="699" r:id="rId16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88916" autoAdjust="0"/>
  </p:normalViewPr>
  <p:slideViewPr>
    <p:cSldViewPr>
      <p:cViewPr>
        <p:scale>
          <a:sx n="97" d="100"/>
          <a:sy n="97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s.mt.co.kr/news/mwView.php?no=201506201635803192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tnews.or.kr/?p=29328" TargetMode="External"/><Relationship Id="rId5" Type="http://schemas.openxmlformats.org/officeDocument/2006/relationships/hyperlink" Target="http://www.kidd.co.kr/news/204879" TargetMode="External"/><Relationship Id="rId4" Type="http://schemas.openxmlformats.org/officeDocument/2006/relationships/hyperlink" Target="http://www.businesspost.co.kr/BP?command=naver&amp;num=17063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donga.com/23384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1boon.kakao.com/appstory/59509300ed94d20001d1e0f3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ub.zum.com/bizwatch/3081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onthly.appstory.co.kr/plan8612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.co.kr/news/it/view/2018/09/590137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iatoday.co.kr/view.php?key=2018082401001283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amsung.com/global/galaxy/galaxy-fit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amsung.com/kr/%EC%9A%B4%EB%8F%99%EC%9D%B4-%EB%82%AF%EC%84%A0-%EB%8B%B9%EC%8B%A0%EC%9D%84-%EC%9C%84%ED%95%9C-%EC%8A%A4%EB%A7%88%ED%8A%B8-%ED%8A%B8%EB%A0%88%EC%9D%B4%EB%84%88-s%ED%97%AC%EC%8A%A4%EB%A5%B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amsung.com/kr/%EC%9A%B4%EB%8F%99%EC%9D%B4-%EB%82%AF%EC%84%A0-%EB%8B%B9%EC%8B%A0%EC%9D%84-%EC%9C%84%ED%95%9C-%EC%8A%A4%EB%A7%88%ED%8A%B8-%ED%8A%B8%EB%A0%88%EC%9D%B4%EB%84%88-s%ED%97%AC%EC%8A%A4%EB%A5%B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iae.co.kr/news/view.htm?idxno=201507251400539480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.thegear.net/a.html?uid=1671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.kr/view/?no=2018090508075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심장 박동 인식 센서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디지털 크라운을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동안 터치하면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리듬 분류가 표시된다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심장이 정상 패턴으로 박동하고 있는지 또는 심각한 건강 문제를 일으킬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심방세동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AF·atrial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fibrillation)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징후가 있는지를 판별할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기록 사항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 진단 내용 및 알려진 증상은 건강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저장되어 의사와 공유할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 심장이 정상 패턴으로 박동하고 있는지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심방세동의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징후가 있는지 감지할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애플워치가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백그라운드에서 간헐적으로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심박을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분석해 심방세동을 암시하는 부정맥이 감지되면 알림을 표시한다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사용자의 심박수가 지정한 범위를 벗어나도 알림이 표시된다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차세대 가속도계와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자이로스코프를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맞춤 알고리즘과 함께 활용하여 사용자가 크게 넘어지는 상황을 감지해 사용자에게 알림을 보낸다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알림은 해제할 수도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긴급 구조 요청을 보내는 데 활용할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알림 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초간 움직임이 없으면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자동으로 긴급 구조를 요청하며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비상 연락망에 위치 정보를 포함하는 메시지를 전송한다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http://moneys.mt.co.kr/news/mwView.php?no=2015062016358031929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http://www.businesspost.co.kr/BP?command=naver&amp;num=17063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http://www.kidd.co.kr/news/204879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http://www.itnews.or.kr/?p=29328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1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https://it.donga.com/23384/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https://1boon.kakao.com/appstory/59509300ed94d20001d1e0f3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41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기대수명 </a:t>
            </a:r>
            <a:r>
              <a:rPr lang="en-US" altLang="ko-KR" dirty="0"/>
              <a:t>100</a:t>
            </a:r>
            <a:r>
              <a:rPr lang="ko-KR" altLang="en-US" dirty="0"/>
              <a:t>세 시대 어떻게 건강 하게 오래 살 것인가가 우리 사회의 큰 이슈이며 이러한 배경으로 개인의 </a:t>
            </a:r>
            <a:r>
              <a:rPr lang="ko-KR" altLang="en-US" dirty="0" err="1"/>
              <a:t>헬스케어에</a:t>
            </a:r>
            <a:r>
              <a:rPr lang="ko-KR" altLang="en-US" dirty="0"/>
              <a:t> 관한 시장은 더욱 </a:t>
            </a:r>
            <a:r>
              <a:rPr lang="ko-KR" altLang="en-US" dirty="0" err="1"/>
              <a:t>주목받게</a:t>
            </a:r>
            <a:r>
              <a:rPr lang="ko-KR" altLang="en-US" dirty="0"/>
              <a:t> 되었다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http://hub.zum.com/bizwatch/30810</a:t>
            </a:r>
            <a:endParaRPr lang="en-US" altLang="ko-KR" dirty="0">
              <a:hlinkClick r:id="rId4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4"/>
              </a:rPr>
              <a:t>http://monthly.appstory.co.kr/plan8612</a:t>
            </a:r>
            <a:endParaRPr lang="en-US" altLang="ko-KR" dirty="0"/>
          </a:p>
          <a:p>
            <a:r>
              <a:rPr lang="en-US" altLang="ko-KR" dirty="0"/>
              <a:t>http://idasbk21plus.com/wp-content/uploads/2017/08/%E1%84%80%E1%85%B5%E1%86%B7%E1%84%89%E1%85%B3%E1%86%BC%E1%84%8B%E1%85%B5%E1%86%AB_%E1%84%92%E1%85%A6%E1%86%AF%E1%84%89%E1%85%B3-%E1%84%8F%E1%85%A6%E1%84%8B%E1%85%A5-%E1%84%89%E1%85%B3%E1%84%86%E1%85%A1%E1%84%90%E1%85%B3-%E1%84%87%E1%85%A2%E1%86%AB%E1%84%83%E1%85%B3-%E1%84%80%E1%85%AE%E1%84%86%E1%85%A2%E1%84%8B%E1%85%A6-%E1%84%8B%E1%85%A7%E1%86%BC%E1%84%92%E1%85%A3%E1%86%BC%E1%84%8B%E1%85%B3%E1%86%AF-%E1%84%86%E1%85%B5%E1%84%8E%E1%85%B5%E1%84%82%E1%85%B3%E1%86%AB-%E1%84%8B%E1%85%AD%E1%84%8B%E1%85%B5%E1%86%AB%E1%84%8B%E1%85%A6-%E1%84%80%E1%85%AA%E1%86%AB%E1%84%92%E1%85%A1%E1%86%AB-%E1%84%8B%E1%85%A7%E1%86%AB%E1%84%80%E1%85%AE_170720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5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https://www.mk.co.kr/news/it/view/2018/09/590137/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69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갤럭시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만보계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어플부족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핏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심장 박동 인식 센서 내장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통화기능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판매부진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갤럭시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S2 S3,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갤럭시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혈압측정기능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스트레스 수치 모니터링 기능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>
                <a:hlinkClick r:id="rId3"/>
              </a:rPr>
              <a:t>http://www.asiatoday.co.kr/view.php?key=20180824010012830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>
                <a:hlinkClick r:id="rId4"/>
              </a:rPr>
              <a:t>https://www.samsung.com/global/galaxy/galaxy-fit/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62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https://news.samsung.com/kr/%EC%9A%B4%EB%8F%99%EC%9D%B4-%EB%82%AF%EC%84%A0-%EB%8B%B9%EC%8B%A0%EC%9D%84-%EC%9C%84%ED%95%9C-%EC%8A%A4%EB%A7%88%ED%8A%B8-%ED%8A%B8%EB%A0%88%EC%9D%B4%EB%84%88-s%ED%97%AC%EC%8A%A4%EB%A5%BC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36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https://news.samsung.com/kr/%EC%9A%B4%EB%8F%99%EC%9D%B4-%EB%82%AF%EC%84%A0-%EB%8B%B9%EC%8B%A0%EC%9D%84-%EC%9C%84%ED%95%9C-%EC%8A%A4%EB%A7%88%ED%8A%B8-%ED%8A%B8%EB%A0%88%EC%9D%B4%EB%84%88-s%ED%97%AC%EC%8A%A4%EB%A5%BC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65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http://www.asiae.co.kr/news/view.htm?idxno=2015072514005394807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25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http://m.thegear.net/a.html?uid=16718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23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https://www.zdnet.co.kr/view/?no=20180905080751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9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Ny4G2lwLh0" TargetMode="External"/><Relationship Id="rId2" Type="http://schemas.openxmlformats.org/officeDocument/2006/relationships/hyperlink" Target="https://www.youtube.com/watch?v=IQ6q6NkFzW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빅데이터기반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rgbClr val="FFFF00"/>
                </a:solidFill>
              </a:rPr>
              <a:t>스마트밴드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&amp;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환경분석</a:t>
            </a:r>
            <a:endParaRPr lang="en-US" altLang="ko-KR" sz="5800" b="1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248134-E09B-48DB-9621-6D6FB8814FE5}"/>
              </a:ext>
            </a:extLst>
          </p:cNvPr>
          <p:cNvSpPr txBox="1"/>
          <p:nvPr/>
        </p:nvSpPr>
        <p:spPr>
          <a:xfrm>
            <a:off x="3864114" y="53012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손병찬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국내선두기업 </a:t>
            </a:r>
            <a:r>
              <a:rPr lang="en-US" altLang="ko-KR" dirty="0"/>
              <a:t>– </a:t>
            </a:r>
            <a:r>
              <a:rPr lang="ko-KR" altLang="en-US" dirty="0"/>
              <a:t>삼성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강점</a:t>
            </a:r>
            <a:endParaRPr lang="en-US" altLang="ko-KR" dirty="0"/>
          </a:p>
          <a:p>
            <a:pPr lvl="1"/>
            <a:r>
              <a:rPr lang="ko-KR" altLang="en-US" dirty="0"/>
              <a:t>기존의 삼성 헬스케어 앱 연계성과 앱 활용성</a:t>
            </a:r>
            <a:endParaRPr lang="en-US" altLang="ko-KR" dirty="0"/>
          </a:p>
          <a:p>
            <a:pPr lvl="1"/>
            <a:r>
              <a:rPr lang="ko-KR" altLang="en-US" dirty="0"/>
              <a:t>고객에 따른 다양한 맞춤형 </a:t>
            </a:r>
            <a:r>
              <a:rPr lang="ko-KR" altLang="en-US" dirty="0" err="1"/>
              <a:t>상품출시</a:t>
            </a:r>
            <a:endParaRPr lang="en-US" altLang="ko-KR" dirty="0"/>
          </a:p>
          <a:p>
            <a:pPr lvl="1"/>
            <a:r>
              <a:rPr lang="ko-KR" altLang="en-US" dirty="0"/>
              <a:t>삼성 사물인터넷</a:t>
            </a:r>
            <a:r>
              <a:rPr lang="en-US" altLang="ko-KR" dirty="0"/>
              <a:t>(IoT) </a:t>
            </a:r>
            <a:r>
              <a:rPr lang="ko-KR" altLang="en-US" dirty="0"/>
              <a:t>플랫폼 ‘</a:t>
            </a:r>
            <a:r>
              <a:rPr lang="ko-KR" altLang="en-US" dirty="0" err="1"/>
              <a:t>스마트싱스</a:t>
            </a:r>
            <a:r>
              <a:rPr lang="ko-KR" altLang="en-US" dirty="0"/>
              <a:t>’ 등등 </a:t>
            </a:r>
            <a:r>
              <a:rPr lang="en-US" altLang="ko-KR" dirty="0"/>
              <a:t>IoT</a:t>
            </a:r>
            <a:r>
              <a:rPr lang="ko-KR" altLang="en-US" dirty="0"/>
              <a:t>플랫폼 연동성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약점</a:t>
            </a:r>
            <a:endParaRPr lang="en-US" altLang="ko-KR" dirty="0"/>
          </a:p>
          <a:p>
            <a:pPr lvl="1"/>
            <a:r>
              <a:rPr lang="ko-KR" altLang="en-US" dirty="0"/>
              <a:t>타사 </a:t>
            </a:r>
            <a:r>
              <a:rPr lang="ko-KR" altLang="en-US" dirty="0" smtClean="0"/>
              <a:t>솔루션 대비 </a:t>
            </a:r>
            <a:r>
              <a:rPr lang="ko-KR" altLang="en-US" dirty="0"/>
              <a:t>적은 </a:t>
            </a:r>
            <a:r>
              <a:rPr lang="ko-KR" altLang="en-US" dirty="0" err="1"/>
              <a:t>헬스케어</a:t>
            </a:r>
            <a:r>
              <a:rPr lang="ko-KR" altLang="en-US" dirty="0"/>
              <a:t>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센서</a:t>
            </a:r>
            <a:endParaRPr lang="en-US" altLang="ko-KR" dirty="0"/>
          </a:p>
          <a:p>
            <a:pPr lvl="1"/>
            <a:r>
              <a:rPr lang="ko-KR" altLang="en-US" dirty="0"/>
              <a:t>잦은 교체주기와 </a:t>
            </a:r>
            <a:r>
              <a:rPr lang="ko-KR" altLang="en-US" dirty="0" err="1"/>
              <a:t>높은가격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2" descr="C:\Users\Administrator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8640"/>
            <a:ext cx="22225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2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해외선두기업 </a:t>
            </a:r>
            <a:r>
              <a:rPr lang="en-US" altLang="ko-KR" dirty="0"/>
              <a:t>– </a:t>
            </a:r>
            <a:r>
              <a:rPr lang="ko-KR" altLang="en-US" dirty="0"/>
              <a:t>애플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ko-KR" altLang="en-US" dirty="0" err="1"/>
              <a:t>애플워치</a:t>
            </a:r>
            <a:r>
              <a:rPr lang="ko-KR" altLang="en-US" dirty="0"/>
              <a:t> 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 err="1"/>
              <a:t>IoT</a:t>
            </a:r>
            <a:r>
              <a:rPr lang="en-US" altLang="ko-KR" sz="1800" dirty="0"/>
              <a:t> </a:t>
            </a:r>
            <a:r>
              <a:rPr lang="ko-KR" altLang="en-US" sz="1800" dirty="0"/>
              <a:t>허브가능</a:t>
            </a:r>
            <a:r>
              <a:rPr lang="en-US" altLang="ko-KR" sz="1800" dirty="0"/>
              <a:t>- BMW </a:t>
            </a:r>
            <a:r>
              <a:rPr lang="ko-KR" altLang="en-US" sz="1800" dirty="0"/>
              <a:t>전기자동차와 가정용 온도조절장치</a:t>
            </a:r>
            <a:r>
              <a:rPr lang="en-US" altLang="ko-KR" sz="1800" dirty="0"/>
              <a:t>, TV</a:t>
            </a:r>
            <a:r>
              <a:rPr lang="ko-KR" altLang="en-US" sz="1800" dirty="0"/>
              <a:t>와 카메라 등을 원격 조정가능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ko-KR" altLang="en-US" dirty="0" err="1"/>
              <a:t>애플워치</a:t>
            </a:r>
            <a:r>
              <a:rPr lang="en-US" altLang="ko-KR" dirty="0"/>
              <a:t>4 </a:t>
            </a:r>
            <a:r>
              <a:rPr lang="ko-KR" altLang="en-US" dirty="0"/>
              <a:t>출시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sz="1800" dirty="0" err="1"/>
              <a:t>헬스케어에</a:t>
            </a:r>
            <a:r>
              <a:rPr lang="ko-KR" altLang="en-US" sz="1800" dirty="0"/>
              <a:t> 중점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</a:t>
            </a:r>
            <a:r>
              <a:rPr lang="ko-KR" altLang="en-US" sz="1800" dirty="0"/>
              <a:t>심전도</a:t>
            </a:r>
            <a:r>
              <a:rPr lang="en-US" altLang="ko-KR" sz="1800" dirty="0"/>
              <a:t>(ECG) </a:t>
            </a:r>
            <a:r>
              <a:rPr lang="ko-KR" altLang="en-US" sz="1800" dirty="0"/>
              <a:t>센서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</a:t>
            </a:r>
            <a:r>
              <a:rPr lang="ko-KR" altLang="en-US" sz="1800" dirty="0"/>
              <a:t>넘어짐 감지 기능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</a:t>
            </a:r>
            <a:r>
              <a:rPr lang="ko-KR" altLang="en-US" sz="1800" dirty="0"/>
              <a:t>심장 박동 이상을 감지해 알리는 기능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2018</a:t>
            </a:r>
            <a:r>
              <a:rPr lang="ko-KR" altLang="en-US" sz="1800" dirty="0"/>
              <a:t>년 </a:t>
            </a:r>
            <a:r>
              <a:rPr lang="en-US" altLang="ko-KR" sz="1800" dirty="0"/>
              <a:t>4</a:t>
            </a:r>
            <a:r>
              <a:rPr lang="ko-KR" altLang="en-US" sz="1800" dirty="0"/>
              <a:t>분기 매출은 </a:t>
            </a:r>
            <a:r>
              <a:rPr lang="en-US" altLang="ko-KR" sz="1800" dirty="0"/>
              <a:t>629</a:t>
            </a:r>
            <a:r>
              <a:rPr lang="ko-KR" altLang="en-US" sz="1800" dirty="0"/>
              <a:t>억 달러로 전년동기대비 </a:t>
            </a:r>
            <a:r>
              <a:rPr lang="en-US" altLang="ko-KR" sz="1800" dirty="0"/>
              <a:t>20% </a:t>
            </a:r>
            <a:r>
              <a:rPr lang="ko-KR" altLang="en-US" sz="1800" dirty="0"/>
              <a:t>상승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2" descr="C:\Users\Administrator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5914"/>
            <a:ext cx="86520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dministrator\Desktop\e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35" y="3850101"/>
            <a:ext cx="4975498" cy="201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1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해외선두기업 </a:t>
            </a:r>
            <a:r>
              <a:rPr lang="en-US" altLang="ko-KR" dirty="0"/>
              <a:t>– </a:t>
            </a:r>
            <a:r>
              <a:rPr lang="ko-KR" altLang="en-US" dirty="0"/>
              <a:t>애플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강점</a:t>
            </a:r>
            <a:endParaRPr lang="en-US" altLang="ko-KR" dirty="0"/>
          </a:p>
          <a:p>
            <a:pPr lvl="1"/>
            <a:r>
              <a:rPr lang="ko-KR" altLang="en-US" dirty="0"/>
              <a:t>전문적이고 체계화된 </a:t>
            </a:r>
            <a:r>
              <a:rPr lang="ko-KR" altLang="en-US" dirty="0" err="1"/>
              <a:t>헬스케어</a:t>
            </a:r>
            <a:r>
              <a:rPr lang="ko-KR" altLang="en-US" dirty="0"/>
              <a:t>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다양하고 정밀한 센서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약점</a:t>
            </a:r>
            <a:endParaRPr lang="en-US" altLang="ko-KR" dirty="0"/>
          </a:p>
          <a:p>
            <a:pPr lvl="1"/>
            <a:r>
              <a:rPr lang="en-US" altLang="ko-KR" dirty="0"/>
              <a:t>IoT </a:t>
            </a:r>
            <a:r>
              <a:rPr lang="ko-KR" altLang="en-US" dirty="0" err="1"/>
              <a:t>앱</a:t>
            </a:r>
            <a:r>
              <a:rPr lang="ko-KR" altLang="en-US" dirty="0"/>
              <a:t> 연동지원이 적음</a:t>
            </a:r>
            <a:endParaRPr lang="en-US" altLang="ko-KR" dirty="0"/>
          </a:p>
          <a:p>
            <a:pPr lvl="1"/>
            <a:r>
              <a:rPr lang="ko-KR" altLang="en-US" dirty="0"/>
              <a:t>국가별로 의료기기승인을 </a:t>
            </a:r>
            <a:r>
              <a:rPr lang="ko-KR" altLang="en-US" dirty="0" smtClean="0"/>
              <a:t>받아야 센서 기능 사용가능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맞춤형 상품부재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2" descr="C:\Users\Administrator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5914"/>
            <a:ext cx="86520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image.img_.full_.high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2656"/>
            <a:ext cx="2664296" cy="40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8E826C-0572-4F70-9C94-08D59BF3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IoT </a:t>
            </a:r>
            <a:r>
              <a:rPr lang="ko-KR" altLang="en-US" dirty="0"/>
              <a:t>성공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9DA6DEB-BA0F-4607-99A0-F3A907D3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서울도시철도공사 </a:t>
            </a:r>
            <a:r>
              <a:rPr lang="en-US" altLang="ko-KR" dirty="0" smtClean="0"/>
              <a:t>-</a:t>
            </a:r>
            <a:r>
              <a:rPr lang="ko-KR" altLang="en-US" dirty="0"/>
              <a:t> </a:t>
            </a:r>
            <a:r>
              <a:rPr lang="ko-KR" altLang="en-US" sz="1800" dirty="0" err="1"/>
              <a:t>인바디밴드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사원증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대신 사용</a:t>
            </a:r>
            <a:endParaRPr lang="en-US" altLang="ko-KR" sz="1800" dirty="0"/>
          </a:p>
          <a:p>
            <a:r>
              <a:rPr lang="ko-KR" altLang="en-US" sz="1800" dirty="0"/>
              <a:t>서울도시철도공사에서 </a:t>
            </a:r>
            <a:r>
              <a:rPr lang="en-US" altLang="ko-KR" sz="1800" dirty="0"/>
              <a:t>365</a:t>
            </a:r>
            <a:r>
              <a:rPr lang="ko-KR" altLang="en-US" sz="1800" dirty="0"/>
              <a:t>일 직원건강관리 지원시스템 구축 사업으로 </a:t>
            </a:r>
            <a:r>
              <a:rPr lang="ko-KR" altLang="en-US" sz="1800" dirty="0" err="1"/>
              <a:t>인바디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유타운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도입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인바디밴드를</a:t>
            </a:r>
            <a:r>
              <a:rPr lang="ko-KR" altLang="en-US" sz="1600" dirty="0" smtClean="0"/>
              <a:t> </a:t>
            </a:r>
            <a:r>
              <a:rPr lang="ko-KR" altLang="en-US" sz="1600" smtClean="0"/>
              <a:t>통</a:t>
            </a:r>
            <a:r>
              <a:rPr lang="ko-KR" altLang="en-US" sz="1600"/>
              <a:t>해</a:t>
            </a:r>
            <a:r>
              <a:rPr lang="ko-KR" altLang="en-US" sz="1600" smtClean="0"/>
              <a:t> </a:t>
            </a:r>
            <a:r>
              <a:rPr lang="ko-KR" altLang="en-US" sz="1600" smtClean="0"/>
              <a:t>측정된 심박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활동량 </a:t>
            </a:r>
            <a:r>
              <a:rPr lang="ko-KR" altLang="en-US" sz="1600" dirty="0"/>
              <a:t>정보 등의 </a:t>
            </a:r>
            <a:r>
              <a:rPr lang="ko-KR" altLang="en-US" sz="1600" dirty="0" smtClean="0"/>
              <a:t>데이터를 </a:t>
            </a:r>
            <a:r>
              <a:rPr lang="ko-KR" altLang="en-US" sz="1600" dirty="0" smtClean="0"/>
              <a:t>바탕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분석 후 개인별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맞춤형 </a:t>
            </a:r>
            <a:r>
              <a:rPr lang="ko-KR" altLang="en-US" sz="1600" dirty="0" smtClean="0"/>
              <a:t>운동처방 내리고 사용자 </a:t>
            </a:r>
            <a:r>
              <a:rPr lang="ko-KR" altLang="en-US" sz="1600" dirty="0"/>
              <a:t>웹으로 전송하는 서비스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F782B3A-B9C8-48B5-8697-D881903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89FF9D-8798-4DBF-BBC7-3304E366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4" r="19411"/>
          <a:stretch/>
        </p:blipFill>
        <p:spPr>
          <a:xfrm>
            <a:off x="448544" y="2787084"/>
            <a:ext cx="2788817" cy="25202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BFA8D23-BA63-4309-A4D8-05DDED7829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36" y="1988839"/>
            <a:ext cx="2312876" cy="45338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C483A1-A15B-4301-8525-EDE6E34D5A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986405"/>
            <a:ext cx="2312876" cy="45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갤럭시워치</a:t>
            </a:r>
            <a:r>
              <a:rPr lang="ko-KR" altLang="en-US" dirty="0" smtClean="0"/>
              <a:t> 운동기능 사용영상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www.youtube.com/watch?v=IQ6q6NkFzWg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https://www.youtube.com/watch?v=VNy4G2lwLh0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6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/>
          </a:p>
          <a:p>
            <a:pPr marL="0" indent="0" algn="ctr">
              <a:buNone/>
            </a:pPr>
            <a:r>
              <a:rPr lang="ko-KR" altLang="en-US" sz="9600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000" dirty="0"/>
              <a:t>스마트밴드 지금</a:t>
            </a:r>
            <a:r>
              <a:rPr lang="en-US" altLang="ko-KR" sz="2000" dirty="0"/>
              <a:t>		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스마트밴드 </a:t>
            </a:r>
            <a:r>
              <a:rPr lang="ko-KR" altLang="en-US" sz="2000" dirty="0" err="1"/>
              <a:t>트랜드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IoT</a:t>
            </a:r>
            <a:r>
              <a:rPr lang="en-US" altLang="ko-KR" sz="2000" dirty="0"/>
              <a:t> </a:t>
            </a:r>
            <a:r>
              <a:rPr lang="ko-KR" altLang="en-US" sz="2000" dirty="0"/>
              <a:t>선두기업 분석</a:t>
            </a:r>
            <a:r>
              <a:rPr lang="en-US" altLang="ko-KR" sz="2000" dirty="0"/>
              <a:t>					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IoT</a:t>
            </a:r>
            <a:r>
              <a:rPr lang="en-US" altLang="ko-KR" sz="2000" dirty="0"/>
              <a:t> </a:t>
            </a:r>
            <a:r>
              <a:rPr lang="ko-KR" altLang="en-US" sz="2000" dirty="0"/>
              <a:t>성공 사례</a:t>
            </a:r>
            <a:r>
              <a:rPr lang="en-US" altLang="ko-KR" sz="2000" dirty="0"/>
              <a:t>						</a:t>
            </a:r>
          </a:p>
          <a:p>
            <a:pPr marL="488950" lvl="2" indent="0">
              <a:buNone/>
            </a:pPr>
            <a:endParaRPr lang="en-US" altLang="ko-KR" sz="2000" dirty="0"/>
          </a:p>
          <a:p>
            <a:pPr lvl="2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스마트밴드의 지금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기대수명 </a:t>
            </a:r>
            <a:r>
              <a:rPr lang="en-US" altLang="ko-KR" dirty="0"/>
              <a:t>100</a:t>
            </a:r>
            <a:r>
              <a:rPr lang="ko-KR" altLang="en-US" dirty="0"/>
              <a:t>세 시대 </a:t>
            </a:r>
            <a:r>
              <a:rPr lang="en-US" altLang="ko-KR" dirty="0"/>
              <a:t>-&gt; </a:t>
            </a:r>
            <a:r>
              <a:rPr lang="ko-KR" altLang="en-US" dirty="0"/>
              <a:t>개인 </a:t>
            </a:r>
            <a:r>
              <a:rPr lang="ko-KR" altLang="en-US" dirty="0" err="1"/>
              <a:t>헬스케어</a:t>
            </a:r>
            <a:r>
              <a:rPr lang="en-US" altLang="ko-KR" dirty="0"/>
              <a:t>(Personal healthcare) </a:t>
            </a:r>
            <a:r>
              <a:rPr lang="ko-KR" altLang="en-US" dirty="0"/>
              <a:t>관심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구매목적 </a:t>
            </a:r>
            <a:r>
              <a:rPr lang="en-US" altLang="ko-KR" dirty="0"/>
              <a:t>- </a:t>
            </a:r>
            <a:r>
              <a:rPr lang="ko-KR" altLang="en-US" dirty="0"/>
              <a:t>지속적인 신체상태 </a:t>
            </a:r>
            <a:r>
              <a:rPr lang="ko-KR" altLang="en-US" dirty="0" smtClean="0"/>
              <a:t>모니터링 및 건강관리 </a:t>
            </a:r>
            <a:r>
              <a:rPr lang="en-US" altLang="ko-KR" dirty="0"/>
              <a:t>&amp; </a:t>
            </a:r>
            <a:r>
              <a:rPr lang="ko-KR" altLang="en-US" dirty="0"/>
              <a:t>패션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맥박 </a:t>
            </a:r>
            <a:r>
              <a:rPr lang="ko-KR" altLang="en-US" sz="1600" dirty="0" err="1"/>
              <a:t>걸음수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체성분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혈압 운동</a:t>
            </a:r>
            <a:r>
              <a:rPr lang="en-US" altLang="ko-KR" sz="1600" dirty="0"/>
              <a:t>&amp;</a:t>
            </a:r>
            <a:r>
              <a:rPr lang="ko-KR" altLang="en-US" sz="1600" dirty="0"/>
              <a:t>생활</a:t>
            </a:r>
            <a:r>
              <a:rPr lang="en-US" altLang="ko-KR" sz="1600" dirty="0"/>
              <a:t>&amp;</a:t>
            </a:r>
            <a:r>
              <a:rPr lang="ko-KR" altLang="en-US" sz="1600" dirty="0"/>
              <a:t>수면패턴 스트레스 수준 등등 측정</a:t>
            </a:r>
            <a:endParaRPr lang="en-US" altLang="ko-KR" sz="16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sz="1400" dirty="0" err="1"/>
              <a:t>핏빗</a:t>
            </a:r>
            <a:r>
              <a:rPr lang="ko-KR" altLang="en-US" sz="1400" dirty="0"/>
              <a:t> 차지 </a:t>
            </a:r>
            <a:r>
              <a:rPr lang="en-US" altLang="ko-KR" sz="1400" dirty="0"/>
              <a:t>HR 				</a:t>
            </a:r>
            <a:r>
              <a:rPr lang="ko-KR" altLang="en-US" sz="1400" dirty="0"/>
              <a:t>삼성 </a:t>
            </a:r>
            <a:r>
              <a:rPr lang="en-US" altLang="ko-KR" sz="1400" dirty="0"/>
              <a:t>charm</a:t>
            </a:r>
          </a:p>
          <a:p>
            <a:pPr marL="0" indent="0">
              <a:buNone/>
            </a:pPr>
            <a:r>
              <a:rPr lang="en-US" altLang="ko-KR" sz="1400" dirty="0"/>
              <a:t>				</a:t>
            </a:r>
            <a:r>
              <a:rPr lang="ko-KR" altLang="en-US" sz="1400" dirty="0"/>
              <a:t>삼성 </a:t>
            </a:r>
            <a:r>
              <a:rPr lang="ko-KR" altLang="en-US" sz="1400" dirty="0" err="1"/>
              <a:t>갤럭시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워치</a:t>
            </a:r>
            <a:r>
              <a:rPr lang="ko-KR" altLang="en-US" sz="1400" dirty="0"/>
              <a:t> </a:t>
            </a:r>
            <a:r>
              <a:rPr lang="en-US" altLang="ko-KR" sz="1400" dirty="0"/>
              <a:t>	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8" name="Picture 4" descr="C:\Users\Administrator\Desktop\5ce7655131a9f471e65424c0f092b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6872"/>
            <a:ext cx="3265649" cy="217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bd4aac7ca6080d07571b6684a9a6bfa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9" y="2241910"/>
            <a:ext cx="3641440" cy="20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c1fa0238378859127534a6ca38fc70a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56695"/>
            <a:ext cx="2307552" cy="173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dee15e56c63448f19b6b7e63b5ba643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56694"/>
            <a:ext cx="2903098" cy="16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스마트밴드 </a:t>
            </a:r>
            <a:r>
              <a:rPr lang="ko-KR" altLang="en-US" dirty="0" err="1"/>
              <a:t>트랜드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각종 센서 장착 </a:t>
            </a:r>
            <a:r>
              <a:rPr lang="en-US" altLang="ko-KR" dirty="0"/>
              <a:t>(</a:t>
            </a:r>
            <a:r>
              <a:rPr lang="ko-KR" altLang="en-US" dirty="0" err="1"/>
              <a:t>심박센서</a:t>
            </a:r>
            <a:r>
              <a:rPr lang="en-US" altLang="ko-KR" dirty="0"/>
              <a:t>, </a:t>
            </a:r>
            <a:r>
              <a:rPr lang="ko-KR" altLang="en-US" dirty="0"/>
              <a:t>심전도센서</a:t>
            </a:r>
            <a:r>
              <a:rPr lang="en-US" altLang="ko-KR" dirty="0"/>
              <a:t>, </a:t>
            </a:r>
            <a:r>
              <a:rPr lang="ko-KR" altLang="en-US" dirty="0" err="1" smtClean="0"/>
              <a:t>체성분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측정된 </a:t>
            </a:r>
            <a:r>
              <a:rPr lang="ko-KR" altLang="en-US" dirty="0" err="1"/>
              <a:t>테이터를</a:t>
            </a:r>
            <a:r>
              <a:rPr lang="ko-KR" altLang="en-US" dirty="0"/>
              <a:t> 이용하여 건강상태 유추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허브로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스마트워치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스마트밴드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1" name="Picture 3" descr="C:\Users\Administrator\Desktop\apple-watch-ec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05424"/>
            <a:ext cx="4176464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ksm_qaFYjvsAlL8K2pQ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1377"/>
            <a:ext cx="2597413" cy="24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2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6" y="4149081"/>
            <a:ext cx="410330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esktop\1158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17232"/>
            <a:ext cx="2160240" cy="126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국내선두기업 </a:t>
            </a:r>
            <a:r>
              <a:rPr lang="en-US" altLang="ko-KR" dirty="0"/>
              <a:t>– </a:t>
            </a:r>
            <a:r>
              <a:rPr lang="ko-KR" altLang="en-US" dirty="0"/>
              <a:t>삼성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 </a:t>
            </a:r>
            <a:r>
              <a:rPr lang="ko-KR" altLang="en-US" dirty="0" err="1"/>
              <a:t>갤럭시</a:t>
            </a:r>
            <a:r>
              <a:rPr lang="ko-KR" altLang="en-US" dirty="0"/>
              <a:t> 기어출시</a:t>
            </a:r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ko-KR" altLang="en-US" dirty="0" err="1"/>
              <a:t>갤럭시</a:t>
            </a:r>
            <a:r>
              <a:rPr lang="ko-KR" altLang="en-US" dirty="0"/>
              <a:t> 기어 </a:t>
            </a:r>
            <a:r>
              <a:rPr lang="ko-KR" altLang="en-US" dirty="0" err="1"/>
              <a:t>핏</a:t>
            </a:r>
            <a:r>
              <a:rPr lang="ko-KR" altLang="en-US" dirty="0"/>
              <a:t> 출시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-MWC(</a:t>
            </a:r>
            <a:r>
              <a:rPr lang="ko-KR" altLang="en-US" dirty="0" err="1"/>
              <a:t>세계모바일</a:t>
            </a:r>
            <a:r>
              <a:rPr lang="ko-KR" altLang="en-US" dirty="0"/>
              <a:t> 박람회</a:t>
            </a:r>
            <a:r>
              <a:rPr lang="en-US" altLang="ko-KR" dirty="0"/>
              <a:t>)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 </a:t>
            </a:r>
            <a:r>
              <a:rPr lang="ko-KR" altLang="en-US" dirty="0"/>
              <a:t>최고 </a:t>
            </a:r>
            <a:r>
              <a:rPr lang="ko-KR" altLang="en-US" dirty="0" err="1"/>
              <a:t>모바일</a:t>
            </a:r>
            <a:r>
              <a:rPr lang="ko-KR" altLang="en-US" dirty="0"/>
              <a:t> 제품상을 수상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ko-KR" altLang="en-US" dirty="0" err="1"/>
              <a:t>갤럭시</a:t>
            </a:r>
            <a:r>
              <a:rPr lang="ko-KR" altLang="en-US" dirty="0"/>
              <a:t> 기어 </a:t>
            </a:r>
            <a:r>
              <a:rPr lang="ko-KR" altLang="en-US" dirty="0" err="1"/>
              <a:t>핏</a:t>
            </a:r>
            <a:r>
              <a:rPr lang="en-US" altLang="ko-KR" dirty="0"/>
              <a:t>2 </a:t>
            </a:r>
            <a:r>
              <a:rPr lang="ko-KR" altLang="en-US" dirty="0" smtClean="0"/>
              <a:t>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ko-KR" altLang="en-US" dirty="0" err="1"/>
              <a:t>갤럭시</a:t>
            </a:r>
            <a:r>
              <a:rPr lang="ko-KR" altLang="en-US" dirty="0"/>
              <a:t> </a:t>
            </a:r>
            <a:r>
              <a:rPr lang="ko-KR" altLang="en-US" dirty="0" err="1"/>
              <a:t>워치</a:t>
            </a:r>
            <a:r>
              <a:rPr lang="ko-KR" altLang="en-US" dirty="0"/>
              <a:t> 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ko-KR" altLang="en-US" dirty="0" err="1"/>
              <a:t>갤럭시</a:t>
            </a:r>
            <a:r>
              <a:rPr lang="ko-KR" altLang="en-US" dirty="0"/>
              <a:t> </a:t>
            </a:r>
            <a:r>
              <a:rPr lang="ko-KR" altLang="en-US" dirty="0" err="1"/>
              <a:t>핏</a:t>
            </a:r>
            <a:r>
              <a:rPr lang="ko-KR" altLang="en-US" dirty="0"/>
              <a:t> 출시예정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 descr="C:\Users\Administrator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8640"/>
            <a:ext cx="22225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107c6de00deb9f7660cb2b0329a62f31274dd50802dd931af61a32913e06d8ac09890c3c8fa0b917c8ec17b01981002d039f331c5bd3abf8f91df93c7adcc0d59a8db9c9f11d46858b89f682e1ff59075f8d10915b9fa462ab19124d0932d8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54" y="4581128"/>
            <a:ext cx="134605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46344508cfcd73acdca98d1ad1ca73bbb4400914921cc0e253e43f51d9efb57df898406372f15bf84a4f519d294048df75e8d23cb99b43d6e452aa214a14bee34763c6d4db0415faaa1cec4eb4cac0b0aeed417600c9924d1cbf8224278567e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62" y="621101"/>
            <a:ext cx="2160240" cy="11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strator\Desktop\201808240100233340012830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01013" y="2852936"/>
            <a:ext cx="1672800" cy="25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636F960-8907-49BD-9A1F-186C8984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11" y="71414"/>
            <a:ext cx="1475865" cy="1715365"/>
          </a:xfrm>
          <a:prstGeom prst="rect">
            <a:avLst/>
          </a:prstGeom>
        </p:spPr>
      </p:pic>
      <p:pic>
        <p:nvPicPr>
          <p:cNvPr id="5" name="Picture 2" descr="C:\Users\Administrator\Desktop\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33" y="2852936"/>
            <a:ext cx="195706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1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국내선두기업 </a:t>
            </a:r>
            <a:r>
              <a:rPr lang="en-US" altLang="ko-KR" dirty="0"/>
              <a:t>– </a:t>
            </a:r>
            <a:r>
              <a:rPr lang="ko-KR" altLang="en-US" dirty="0"/>
              <a:t>삼성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삼성 헬스 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2" descr="C:\Users\Administrator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8640"/>
            <a:ext cx="22225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strator\Desktop\S헬스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048672" cy="52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국내선두기업 </a:t>
            </a:r>
            <a:r>
              <a:rPr lang="en-US" altLang="ko-KR" dirty="0"/>
              <a:t>– </a:t>
            </a:r>
            <a:r>
              <a:rPr lang="ko-KR" altLang="en-US" dirty="0"/>
              <a:t>삼성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삼성 헬스 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5" descr="C:\Users\Administrator\Desktop\S헬스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84405"/>
            <a:ext cx="6984776" cy="49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8640"/>
            <a:ext cx="22225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국내선두기업 </a:t>
            </a:r>
            <a:r>
              <a:rPr lang="en-US" altLang="ko-KR" dirty="0"/>
              <a:t>– </a:t>
            </a:r>
            <a:r>
              <a:rPr lang="ko-KR" altLang="en-US" dirty="0"/>
              <a:t>삼성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스마트밴드 </a:t>
            </a:r>
            <a:r>
              <a:rPr lang="en-US" altLang="ko-KR" dirty="0"/>
              <a:t>&amp; </a:t>
            </a:r>
            <a:r>
              <a:rPr lang="ko-KR" altLang="en-US" dirty="0" err="1"/>
              <a:t>워치</a:t>
            </a:r>
            <a:r>
              <a:rPr lang="ko-KR" altLang="en-US" dirty="0"/>
              <a:t> 시장점유율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Picture 2" descr="C:\Users\Administrator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8640"/>
            <a:ext cx="22225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8A8DDA7-91F0-4114-9CEE-5E1A25F53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18" y="1196752"/>
            <a:ext cx="6713764" cy="50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국내선두기업 </a:t>
            </a:r>
            <a:r>
              <a:rPr lang="en-US" altLang="ko-KR" dirty="0"/>
              <a:t>– </a:t>
            </a:r>
            <a:r>
              <a:rPr lang="ko-KR" altLang="en-US" dirty="0"/>
              <a:t>삼성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스마트밴드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워치</a:t>
            </a:r>
            <a:r>
              <a:rPr lang="ko-KR" altLang="en-US" dirty="0" smtClean="0"/>
              <a:t> </a:t>
            </a:r>
            <a:r>
              <a:rPr lang="ko-KR" altLang="en-US" dirty="0"/>
              <a:t>시장점유율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8640"/>
            <a:ext cx="22225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strator\Desktop\20190301210979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904656" cy="501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21686</TotalTime>
  <Words>367</Words>
  <Application>Microsoft Office PowerPoint</Application>
  <PresentationFormat>화면 슬라이드 쇼(4:3)</PresentationFormat>
  <Paragraphs>166</Paragraphs>
  <Slides>15</Slides>
  <Notes>11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  <vt:variant>
        <vt:lpstr>재구성한 쇼</vt:lpstr>
      </vt:variant>
      <vt:variant>
        <vt:i4>7</vt:i4>
      </vt:variant>
    </vt:vector>
  </HeadingPairs>
  <TitlesOfParts>
    <vt:vector size="23" baseType="lpstr">
      <vt:lpstr>Office 테마</vt:lpstr>
      <vt:lpstr>PowerPoint 프레젠테이션</vt:lpstr>
      <vt:lpstr>목차</vt:lpstr>
      <vt:lpstr>스마트밴드의 지금</vt:lpstr>
      <vt:lpstr>스마트밴드 트랜드</vt:lpstr>
      <vt:lpstr>국내선두기업 – 삼성</vt:lpstr>
      <vt:lpstr>국내선두기업 – 삼성</vt:lpstr>
      <vt:lpstr>국내선두기업 – 삼성</vt:lpstr>
      <vt:lpstr>국내선두기업 – 삼성</vt:lpstr>
      <vt:lpstr>국내선두기업 – 삼성</vt:lpstr>
      <vt:lpstr>국내선두기업 – 삼성</vt:lpstr>
      <vt:lpstr>해외선두기업 – 애플</vt:lpstr>
      <vt:lpstr>해외선두기업 – 애플</vt:lpstr>
      <vt:lpstr>IoT 성공 사례</vt:lpstr>
      <vt:lpstr>갤럭시워치 운동기능 사용영상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Registered User</cp:lastModifiedBy>
  <cp:revision>948</cp:revision>
  <cp:lastPrinted>2012-09-28T01:49:35Z</cp:lastPrinted>
  <dcterms:created xsi:type="dcterms:W3CDTF">2011-02-25T04:33:20Z</dcterms:created>
  <dcterms:modified xsi:type="dcterms:W3CDTF">2019-04-26T01:53:29Z</dcterms:modified>
</cp:coreProperties>
</file>