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0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74D4B8-D91C-E526-EF6F-AAB896098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5B2BE64-2625-8C96-2D72-BE12AE2B7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E1930C-55E2-A833-F8A0-D59B5E14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AB8-EB5F-42FA-AEDE-5F4A8E68EFC3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239274-512A-6C28-A2DC-F42BF321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D471D4-CB93-2242-11FF-8C84B3FE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2B9-692C-4657-BFF6-827D2D9C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9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827169-A697-3B17-5A4E-4B9A1D1A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CCCBDD9-EC0A-A2C7-6C68-C2598B0DA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40B68A-6E4B-978D-70B2-AF33163E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AB8-EB5F-42FA-AEDE-5F4A8E68EFC3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64B2F24-DEA1-11FF-20D4-7207A0DF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80AD0C-83FD-10FA-8535-C68D5D0A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2B9-692C-4657-BFF6-827D2D9C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966BDCC-E6D6-BBF6-A453-59E0D64A6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BA1C093-580E-C873-DE46-F256E3C90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039582-3C76-9052-7D74-B90EBC18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AB8-EB5F-42FA-AEDE-5F4A8E68EFC3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65640D-1498-6CDA-C4FA-AA20FAB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BA5ACD-C84F-23A7-37BB-29CC798B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2B9-692C-4657-BFF6-827D2D9C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BD7F2A-ED28-AF1E-608F-BDA88093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CFC1F9-3E31-90C3-CC66-AD1E5AC2B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BF2EFB-6673-693C-36A4-97FF15C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AB8-EB5F-42FA-AEDE-5F4A8E68EFC3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BC8B93-DB8A-AB9D-03C0-AA1CDE6A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CCF658-E399-90AA-7B80-83E508A6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2B9-692C-4657-BFF6-827D2D9C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B22E45-7B32-B4C3-119D-30E183D2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6E1D38A-865B-1D80-FA54-A9196854F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52FCA8C-86BF-0AAA-CEFA-55397526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AB8-EB5F-42FA-AEDE-5F4A8E68EFC3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12CA34-A9B8-E026-C85F-0F08F700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E4BA45-862B-12F0-BAC3-A9EFECA8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2B9-692C-4657-BFF6-827D2D9C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0513B3-4569-BA94-1CAE-4C93C7A2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EDE8F5-110C-CED2-2E0D-AB25BDDBE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6D59919-2137-0334-2427-C34A1C4E5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EBE7244-7B22-1712-B367-89858511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AB8-EB5F-42FA-AEDE-5F4A8E68EFC3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6A413F-C975-BBE8-0057-B85414B9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072FDB4-C658-6656-F324-65F297AF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2B9-692C-4657-BFF6-827D2D9C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0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E5A774-883E-3AFA-C8BD-A1BD8CE8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4A0528-F333-E55A-90C9-125EC380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83E02AD-B31F-1FA9-A703-1D0201FA2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E4A2C66-78EE-929C-7CC9-D12A221C6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0598606-F160-65E1-025C-7D854194C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D5FC236-E75C-F904-A0ED-476B6C11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AB8-EB5F-42FA-AEDE-5F4A8E68EFC3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83AF75A-41B3-A469-1AE9-216620D8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5362A58-F24C-8ECF-996B-57B97EC2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2B9-692C-4657-BFF6-827D2D9C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8BB92B-C223-D13F-36A6-3FBE206F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FB46C8B-323E-421A-2865-833A3679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AB8-EB5F-42FA-AEDE-5F4A8E68EFC3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BB62789-5824-4AA2-504A-7DA91C83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1EDF03B-27E3-5D10-9FCD-B8CD611D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2B9-692C-4657-BFF6-827D2D9C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4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5F61D88-0717-3D36-2499-9CDDB6AD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AB8-EB5F-42FA-AEDE-5F4A8E68EFC3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A299183-C890-39B4-156E-95A75F03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B1F8A6A-10DA-AFC4-A4C1-DF9AB610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2B9-692C-4657-BFF6-827D2D9C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4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1FE9C5-C5E3-86D8-7A33-56AC9536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7536A-1359-8356-EEBD-B1798582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DF8F497-55CB-984B-CBCA-E270A7D79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53339EF-14AD-70DD-08EC-95740F2D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AB8-EB5F-42FA-AEDE-5F4A8E68EFC3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DB276CD-66D9-DE65-9F6E-78212BBF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C5AD2FE-5872-28B1-76E5-D14DC521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2B9-692C-4657-BFF6-827D2D9C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3FE7FA-41AE-E50A-2A77-92B1C9A3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B219B13-6808-DFD8-F154-0659E39E9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783FD38-3940-F2E8-13C0-468F372B9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5C6C78C-6B90-2214-05FF-0DDB0E99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AB8-EB5F-42FA-AEDE-5F4A8E68EFC3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0625DE8-60DA-3417-FAB4-2784B5C1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831762-C9DD-413D-29E3-1912A665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2B9-692C-4657-BFF6-827D2D9C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30FB09A-BB2B-4514-A4FF-20A69809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5D0A42-8DE1-9B16-508E-644F74E47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D94F31-EC5E-E7C8-05BA-A7C2D3809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BBAB8-EB5F-42FA-AEDE-5F4A8E68EFC3}" type="datetimeFigureOut">
              <a:rPr lang="en-US" smtClean="0"/>
              <a:t>2023-11-06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3EDA02-B89E-DD8B-1125-FD0A75744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87262D-2994-938D-7CE2-8F7B370CB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812B9-692C-4657-BFF6-827D2D9C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2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A2E371-9662-3E0E-8BD5-842270494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6600" dirty="0">
                <a:solidFill>
                  <a:schemeClr val="bg1"/>
                </a:solidFill>
              </a:rPr>
              <a:t>Questionnaire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Demo</a:t>
            </a:r>
            <a:br>
              <a:rPr lang="hu-HU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39BF8A-3681-6891-49CD-906D8A0B2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9440"/>
            <a:ext cx="9144000" cy="1298359"/>
          </a:xfrm>
        </p:spPr>
        <p:txBody>
          <a:bodyPr>
            <a:norm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Eperjesi Patrik, Vadon Dániel, Csepreghy Tamás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6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868CF3-A0CE-79CF-AC10-408931CF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5751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3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86E969-42F4-C481-840D-254C0BBA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Az app célja és előnyei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96FAD1-A41A-FA77-4E6F-7E9EEAD9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72961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Kérdőívek és felmérések digitalizálása hatékony adatgyűjtés érdekében:</a:t>
            </a:r>
          </a:p>
          <a:p>
            <a:r>
              <a:rPr lang="hu-HU" dirty="0">
                <a:solidFill>
                  <a:schemeClr val="bg1"/>
                </a:solidFill>
              </a:rPr>
              <a:t>Időspórolás papír alapú felmérésekhez képest (nyomtatás, kitöltés, beadás)</a:t>
            </a:r>
          </a:p>
          <a:p>
            <a:r>
              <a:rPr lang="hu-HU" dirty="0">
                <a:solidFill>
                  <a:schemeClr val="bg1"/>
                </a:solidFill>
              </a:rPr>
              <a:t>Egyszerű terjesztés -&gt; több felhasználó -&gt; több adat</a:t>
            </a:r>
          </a:p>
          <a:p>
            <a:r>
              <a:rPr lang="hu-HU" dirty="0">
                <a:solidFill>
                  <a:schemeClr val="bg1"/>
                </a:solidFill>
              </a:rPr>
              <a:t>Automatikus adatfeldolgozás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6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2595AD-BA40-1643-4BAC-C4906557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alkalmazásról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9270A7-09AD-682E-73DB-F93BDE36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Használt technológiák:</a:t>
            </a:r>
          </a:p>
          <a:p>
            <a:r>
              <a:rPr lang="hu-HU" dirty="0"/>
              <a:t>Node.js, Html, Css, JavaScript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Fő funkciók:</a:t>
            </a:r>
          </a:p>
          <a:p>
            <a:r>
              <a:rPr lang="hu-HU" dirty="0"/>
              <a:t>Kérdőívek elérése és kitöltése</a:t>
            </a:r>
          </a:p>
          <a:p>
            <a:r>
              <a:rPr lang="hu-HU" dirty="0"/>
              <a:t>Bejelentkezés</a:t>
            </a:r>
          </a:p>
          <a:p>
            <a:r>
              <a:rPr lang="hu-HU" dirty="0"/>
              <a:t>Kérdőívek létrehozása</a:t>
            </a:r>
          </a:p>
          <a:p>
            <a:r>
              <a:rPr lang="hu-HU" dirty="0"/>
              <a:t>Saját kérdőívekben adott válaszok megtekintése és összegzése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4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E59068-8F54-AD29-8216-611082C6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Kezdőlap</a:t>
            </a:r>
            <a:endParaRPr lang="en-US" dirty="0"/>
          </a:p>
        </p:txBody>
      </p:sp>
      <p:pic>
        <p:nvPicPr>
          <p:cNvPr id="7" name="Tartalom helye 6" descr="A képen képernyőkép, lila, szöveg, tervezés látható&#10;&#10;Automatikusan generált leírás">
            <a:extLst>
              <a:ext uri="{FF2B5EF4-FFF2-40B4-BE49-F238E27FC236}">
                <a16:creationId xmlns:a16="http://schemas.microsoft.com/office/drawing/2014/main" id="{993A3F9A-9B6A-CA85-718A-22945ACBE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6823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0F265B-774A-5C8B-7B0B-3CC3CDB6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Kérdőív lista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27C636-274C-3F7E-7636-12B2E405A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52257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Két típus:</a:t>
            </a:r>
          </a:p>
          <a:p>
            <a:r>
              <a:rPr lang="hu-HU" dirty="0"/>
              <a:t>Publikus (mindenki látja)</a:t>
            </a:r>
          </a:p>
          <a:p>
            <a:r>
              <a:rPr lang="hu-HU" dirty="0"/>
              <a:t>Nem publikus (csak bejelentkezéssel látják)</a:t>
            </a:r>
            <a:endParaRPr lang="en-US" dirty="0"/>
          </a:p>
        </p:txBody>
      </p:sp>
      <p:pic>
        <p:nvPicPr>
          <p:cNvPr id="6" name="Tartalom helye 5" descr="A képen szöveg, képernyőkép, szoftver, tervezés látható">
            <a:extLst>
              <a:ext uri="{FF2B5EF4-FFF2-40B4-BE49-F238E27FC236}">
                <a16:creationId xmlns:a16="http://schemas.microsoft.com/office/drawing/2014/main" id="{412CFB5A-0DD5-1335-10E7-94F27CAAD6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57" y="1825625"/>
            <a:ext cx="6691978" cy="3764238"/>
          </a:xfrm>
        </p:spPr>
      </p:pic>
    </p:spTree>
    <p:extLst>
      <p:ext uri="{BB962C8B-B14F-4D97-AF65-F5344CB8AC3E}">
        <p14:creationId xmlns:p14="http://schemas.microsoft.com/office/powerpoint/2010/main" val="186722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3447E5-47EC-5A15-D240-45481AB7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Kérdőív kitöltése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5BCE68-C1E2-2C74-9386-35DFCAB41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4844142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kérdések három fajtája:</a:t>
            </a:r>
          </a:p>
          <a:p>
            <a:r>
              <a:rPr lang="hu-HU" dirty="0"/>
              <a:t>Szöveget kérő</a:t>
            </a:r>
          </a:p>
          <a:p>
            <a:r>
              <a:rPr lang="hu-HU" dirty="0"/>
              <a:t>Számot kérő</a:t>
            </a:r>
          </a:p>
          <a:p>
            <a:r>
              <a:rPr lang="hu-HU" dirty="0"/>
              <a:t>Több opciós</a:t>
            </a:r>
          </a:p>
          <a:p>
            <a:pPr marL="0" indent="0">
              <a:buNone/>
            </a:pPr>
            <a:r>
              <a:rPr lang="hu-HU" dirty="0"/>
              <a:t>A piros csillag jelöli a kötelezően kitöltendő kérdéseket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Tartalom helye 5" descr="A képen szöveg, képernyőkép, szoftver, szám látható">
            <a:extLst>
              <a:ext uri="{FF2B5EF4-FFF2-40B4-BE49-F238E27FC236}">
                <a16:creationId xmlns:a16="http://schemas.microsoft.com/office/drawing/2014/main" id="{E964D8BB-EE7B-41A3-5A23-3321D8FD4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3" y="1825625"/>
            <a:ext cx="6375342" cy="3586130"/>
          </a:xfrm>
        </p:spPr>
      </p:pic>
    </p:spTree>
    <p:extLst>
      <p:ext uri="{BB962C8B-B14F-4D97-AF65-F5344CB8AC3E}">
        <p14:creationId xmlns:p14="http://schemas.microsoft.com/office/powerpoint/2010/main" val="61307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A2EBF5-0C51-359B-96DC-07F79337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Bejelentkezés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E7F830-09FA-B167-3F84-E98D4C96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135" y="1825625"/>
            <a:ext cx="5414865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bejelentkezés nem kötelező, de sok funkció csak bejelentkezéssel elérhető.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Bejelentkezéssel elért funkciók:</a:t>
            </a:r>
          </a:p>
          <a:p>
            <a:r>
              <a:rPr lang="hu-HU" dirty="0"/>
              <a:t>Nem publikus kérdőívek kitöltése</a:t>
            </a:r>
          </a:p>
          <a:p>
            <a:r>
              <a:rPr lang="hu-HU" dirty="0"/>
              <a:t>Saját kérdőív készítés/törlés</a:t>
            </a:r>
          </a:p>
          <a:p>
            <a:r>
              <a:rPr lang="hu-HU" dirty="0"/>
              <a:t>Saját kérdőívben adott válaszok megtekintése</a:t>
            </a:r>
            <a:endParaRPr lang="en-US" dirty="0"/>
          </a:p>
        </p:txBody>
      </p:sp>
      <p:pic>
        <p:nvPicPr>
          <p:cNvPr id="6" name="Tartalom helye 5" descr="A képen szöveg, képernyőkép, tervezés látható&#10;&#10;Automatikusan generált leírás">
            <a:extLst>
              <a:ext uri="{FF2B5EF4-FFF2-40B4-BE49-F238E27FC236}">
                <a16:creationId xmlns:a16="http://schemas.microsoft.com/office/drawing/2014/main" id="{6D628D86-80EF-8690-737E-3D5F341DE9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5"/>
            <a:ext cx="6029132" cy="3632994"/>
          </a:xfrm>
        </p:spPr>
      </p:pic>
    </p:spTree>
    <p:extLst>
      <p:ext uri="{BB962C8B-B14F-4D97-AF65-F5344CB8AC3E}">
        <p14:creationId xmlns:p14="http://schemas.microsoft.com/office/powerpoint/2010/main" val="63188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3C65F0-55F8-E446-A27F-F78A9C8C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Kérdőív létrehozása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04BA7-8B9A-474D-DFFE-8C08DCEAAB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Tetszőleges számú kérdés</a:t>
            </a:r>
          </a:p>
          <a:p>
            <a:r>
              <a:rPr lang="hu-HU" dirty="0"/>
              <a:t>Kérdések típusának beállítása</a:t>
            </a:r>
          </a:p>
          <a:p>
            <a:r>
              <a:rPr lang="hu-HU" dirty="0"/>
              <a:t>Tetszőleges számú opció</a:t>
            </a:r>
          </a:p>
          <a:p>
            <a:r>
              <a:rPr lang="hu-HU" dirty="0"/>
              <a:t>Kitöltés kötelező-e</a:t>
            </a:r>
          </a:p>
          <a:p>
            <a:r>
              <a:rPr lang="hu-HU" dirty="0"/>
              <a:t>Publikusság beállítása</a:t>
            </a:r>
          </a:p>
        </p:txBody>
      </p:sp>
      <p:pic>
        <p:nvPicPr>
          <p:cNvPr id="10" name="Tartalom helye 9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056D822B-A629-985D-9A9F-403E6F1513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" b="-818"/>
          <a:stretch/>
        </p:blipFill>
        <p:spPr>
          <a:xfrm>
            <a:off x="5764694" y="1825625"/>
            <a:ext cx="6278339" cy="3531566"/>
          </a:xfrm>
        </p:spPr>
      </p:pic>
    </p:spTree>
    <p:extLst>
      <p:ext uri="{BB962C8B-B14F-4D97-AF65-F5344CB8AC3E}">
        <p14:creationId xmlns:p14="http://schemas.microsoft.com/office/powerpoint/2010/main" val="405528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D317C5-B75E-1B17-0DBF-3AAC42C4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Kérdőív adatok megtekintése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713C3C-C95A-BEFA-148C-A1EF3AA9AA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Kapott válaszok</a:t>
            </a:r>
          </a:p>
          <a:p>
            <a:pPr lvl="1"/>
            <a:r>
              <a:rPr lang="hu-HU" dirty="0"/>
              <a:t>Összegzése</a:t>
            </a:r>
          </a:p>
          <a:p>
            <a:pPr lvl="1"/>
            <a:r>
              <a:rPr lang="hu-HU" dirty="0"/>
              <a:t>Lebontása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Tartalom helye 5" descr="A képen képernyőkép, szöveg, szoftver, sor látható&#10;&#10;Automatikusan generált leírás">
            <a:extLst>
              <a:ext uri="{FF2B5EF4-FFF2-40B4-BE49-F238E27FC236}">
                <a16:creationId xmlns:a16="http://schemas.microsoft.com/office/drawing/2014/main" id="{2FC4A1CF-1D85-A7E0-F85B-E5BDD1CB3F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867613"/>
            <a:ext cx="5955380" cy="3349901"/>
          </a:xfrm>
        </p:spPr>
      </p:pic>
    </p:spTree>
    <p:extLst>
      <p:ext uri="{BB962C8B-B14F-4D97-AF65-F5344CB8AC3E}">
        <p14:creationId xmlns:p14="http://schemas.microsoft.com/office/powerpoint/2010/main" val="378284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173</Words>
  <Application>Microsoft Office PowerPoint</Application>
  <PresentationFormat>Szélesvásznú</PresentationFormat>
  <Paragraphs>48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Questionnaire Demo </vt:lpstr>
      <vt:lpstr>Az app célja és előnyei</vt:lpstr>
      <vt:lpstr>Az alkalmazásról</vt:lpstr>
      <vt:lpstr>Kezdőlap</vt:lpstr>
      <vt:lpstr>Kérdőív lista</vt:lpstr>
      <vt:lpstr>Kérdőív kitöltése</vt:lpstr>
      <vt:lpstr>Bejelentkezés</vt:lpstr>
      <vt:lpstr>Kérdőív létrehozása</vt:lpstr>
      <vt:lpstr>Kérdőív adatok megtekintése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Questionnaire Demo </dc:title>
  <dc:creator>Patrik Eperjesi</dc:creator>
  <cp:lastModifiedBy>Patrik Eperjesi</cp:lastModifiedBy>
  <cp:revision>4</cp:revision>
  <dcterms:created xsi:type="dcterms:W3CDTF">2023-11-06T07:29:11Z</dcterms:created>
  <dcterms:modified xsi:type="dcterms:W3CDTF">2023-11-06T13:14:45Z</dcterms:modified>
</cp:coreProperties>
</file>