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ukonis, Elizabeth" userId="baf6c79b-4604-442f-86a0-72f07b149cb3" providerId="ADAL" clId="{0E4304B0-8030-4D3E-B0E4-88D7FDB7CB44}"/>
    <pc:docChg chg="custSel addSld modSld">
      <pc:chgData name="Paulukonis, Elizabeth" userId="baf6c79b-4604-442f-86a0-72f07b149cb3" providerId="ADAL" clId="{0E4304B0-8030-4D3E-B0E4-88D7FDB7CB44}" dt="2021-07-20T15:23:04.091" v="1963" actId="20577"/>
      <pc:docMkLst>
        <pc:docMk/>
      </pc:docMkLst>
      <pc:sldChg chg="addSp modSp mod">
        <pc:chgData name="Paulukonis, Elizabeth" userId="baf6c79b-4604-442f-86a0-72f07b149cb3" providerId="ADAL" clId="{0E4304B0-8030-4D3E-B0E4-88D7FDB7CB44}" dt="2021-07-20T15:21:31.654" v="1890" actId="1076"/>
        <pc:sldMkLst>
          <pc:docMk/>
          <pc:sldMk cId="596124765" sldId="256"/>
        </pc:sldMkLst>
        <pc:spChg chg="mod">
          <ac:chgData name="Paulukonis, Elizabeth" userId="baf6c79b-4604-442f-86a0-72f07b149cb3" providerId="ADAL" clId="{0E4304B0-8030-4D3E-B0E4-88D7FDB7CB44}" dt="2021-07-20T15:21:23.697" v="1889" actId="20577"/>
          <ac:spMkLst>
            <pc:docMk/>
            <pc:sldMk cId="596124765" sldId="256"/>
            <ac:spMk id="5" creationId="{948224C8-222D-4C2B-A420-59D0F942DF48}"/>
          </ac:spMkLst>
        </pc:spChg>
        <pc:spChg chg="add mod">
          <ac:chgData name="Paulukonis, Elizabeth" userId="baf6c79b-4604-442f-86a0-72f07b149cb3" providerId="ADAL" clId="{0E4304B0-8030-4D3E-B0E4-88D7FDB7CB44}" dt="2021-07-20T15:21:31.654" v="1890" actId="1076"/>
          <ac:spMkLst>
            <pc:docMk/>
            <pc:sldMk cId="596124765" sldId="256"/>
            <ac:spMk id="6" creationId="{DAA065BE-E072-4577-9F52-9FBE41511FCE}"/>
          </ac:spMkLst>
        </pc:spChg>
      </pc:sldChg>
      <pc:sldChg chg="modSp add mod">
        <pc:chgData name="Paulukonis, Elizabeth" userId="baf6c79b-4604-442f-86a0-72f07b149cb3" providerId="ADAL" clId="{0E4304B0-8030-4D3E-B0E4-88D7FDB7CB44}" dt="2021-07-20T15:23:04.091" v="1963" actId="20577"/>
        <pc:sldMkLst>
          <pc:docMk/>
          <pc:sldMk cId="972783113" sldId="257"/>
        </pc:sldMkLst>
        <pc:spChg chg="mod">
          <ac:chgData name="Paulukonis, Elizabeth" userId="baf6c79b-4604-442f-86a0-72f07b149cb3" providerId="ADAL" clId="{0E4304B0-8030-4D3E-B0E4-88D7FDB7CB44}" dt="2021-07-19T21:51:23.276" v="1374" actId="20577"/>
          <ac:spMkLst>
            <pc:docMk/>
            <pc:sldMk cId="972783113" sldId="257"/>
            <ac:spMk id="5" creationId="{948224C8-222D-4C2B-A420-59D0F942DF48}"/>
          </ac:spMkLst>
        </pc:spChg>
        <pc:spChg chg="mod">
          <ac:chgData name="Paulukonis, Elizabeth" userId="baf6c79b-4604-442f-86a0-72f07b149cb3" providerId="ADAL" clId="{0E4304B0-8030-4D3E-B0E4-88D7FDB7CB44}" dt="2021-07-20T15:23:04.091" v="1963" actId="20577"/>
          <ac:spMkLst>
            <pc:docMk/>
            <pc:sldMk cId="972783113" sldId="257"/>
            <ac:spMk id="6" creationId="{DAA065BE-E072-4577-9F52-9FBE41511F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9674-DACA-4B4D-8657-AA3819F80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96C962-E4E6-4CB3-9D2B-6078493D3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4CDF-A1AE-4BA1-BBF9-487DA2A8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D6E6-E699-4E79-804A-D478C2B95AB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4F25-2A3B-4BF1-A9A7-DE032024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2238B-1678-4747-8F6B-178E152D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F294-9A02-4190-8D14-9A3378DC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3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031D-5CA2-4093-8DED-8547C488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F1182-4DA2-45FA-848D-6CDBCA6E7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5A0D8-57DC-4E1F-BF30-980937C6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D6E6-E699-4E79-804A-D478C2B95AB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C03F-CD8C-413A-B06B-DF2D7B8D8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45C83-B434-4FAE-8827-6868B35D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F294-9A02-4190-8D14-9A3378DC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4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E21EC-ED55-45BF-A1F4-BFCA3EA11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ACD62-7484-4393-98C0-8F502C461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77D50-3D0F-4A80-83EA-4E768C8E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D6E6-E699-4E79-804A-D478C2B95AB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AEEE5-9B9C-420A-8AF2-98B213F15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D315E-7525-4E16-B93A-6D0C791B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F294-9A02-4190-8D14-9A3378DC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7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0D36-5D1C-429B-B6A6-2E09DC24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934B-DAA9-4041-B85E-06E02A111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7AF7-A6C0-4AA0-B205-2659FA06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D6E6-E699-4E79-804A-D478C2B95AB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D0006-69FF-47A1-B724-0BBF024B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97B8B-F013-48D0-9E87-B9B50F22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F294-9A02-4190-8D14-9A3378DC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2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5786-F30E-40B0-91A3-E916A01D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C81BF-7F42-4C1A-A198-0F537263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E432-5DFD-47E7-AB66-F736E7498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D6E6-E699-4E79-804A-D478C2B95AB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2135F-157D-4A9B-AA01-F2B795D2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D64E-4AAF-49EA-9AA4-23ABB823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F294-9A02-4190-8D14-9A3378DC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9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8AAD-C4CB-4794-9E22-F1414982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78501-2969-495C-BFC5-10D5F1C4D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09BF8-AAED-49FD-82FC-8627F2B6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58BAB-B44B-47B9-AE63-21465C26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D6E6-E699-4E79-804A-D478C2B95AB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CB313-1895-4B9D-ADBA-6F33E5A2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BB17F-11E4-4829-99B4-B9E094A7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F294-9A02-4190-8D14-9A3378DC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5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2C07-FB5F-4E0E-BFE8-926867D7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6C661-24D5-4134-B7F0-D26BF541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32144-F73C-4A37-9B2F-4BB162202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C02952-21B2-474E-AFA1-A8E461B2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D9035-841C-4002-979A-0B492A3CB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0094D-AA53-4EDD-B8CD-A3815C95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D6E6-E699-4E79-804A-D478C2B95AB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22AC6-C7C5-405A-8737-A98E60A6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D63B1-C725-49B4-8B24-C4346248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F294-9A02-4190-8D14-9A3378DC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8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ABBB-B729-4008-8156-87164D32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2C370-9F22-4BDB-A43A-2C84EE6B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D6E6-E699-4E79-804A-D478C2B95AB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A191D-9523-4998-82CD-772AAF0B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8437D-CE1B-4578-B00C-C8A2962B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F294-9A02-4190-8D14-9A3378DC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6A9C0-5155-4957-9A77-75BF14CD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D6E6-E699-4E79-804A-D478C2B95AB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42C31-7C82-4C67-92C1-9A070D406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E8CE6-E73B-4930-BB4B-40E5847A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F294-9A02-4190-8D14-9A3378DC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9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EEBC-68B5-4116-88E3-97F61C962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AF6E-AF7F-45EB-A89A-07EC22FE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67964-E081-46AB-A302-B4C570DE1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AC64-C384-4392-B852-9DD97D1C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D6E6-E699-4E79-804A-D478C2B95AB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8B35D-8FF0-4E33-A45F-D36A2C8E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544D3-785B-4EA9-92FF-754BF2A3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F294-9A02-4190-8D14-9A3378DC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1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3641-942B-416A-B4A9-54F2D45A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86770-487F-4C67-8870-8BB67E357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61E89-E4E4-4D47-BCD8-525CD7DE8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B7A47-9E81-4423-A1EF-F84D58C1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D6E6-E699-4E79-804A-D478C2B95AB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B1047-C815-472E-90D7-C0C18596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77D13-3791-49E2-9275-312CDCA3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FF294-9A02-4190-8D14-9A3378DC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557F9-9136-4367-B285-4E3EAC9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77252-BF2B-442C-8ADE-4D1DC60D9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BBBD-FC49-4778-B632-9431E9D9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5D6E6-E699-4E79-804A-D478C2B95AB0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2484C-0302-4C18-9ED4-323C38355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88FF-511C-41C0-BDBA-B2F47D390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FF294-9A02-4190-8D14-9A3378DC50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8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E6B16E-DDFC-4BC7-B773-5F54D11AD7B9}"/>
              </a:ext>
            </a:extLst>
          </p:cNvPr>
          <p:cNvSpPr txBox="1"/>
          <p:nvPr/>
        </p:nvSpPr>
        <p:spPr>
          <a:xfrm>
            <a:off x="228600" y="22741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of Probabilistic Crop Manuscript as of 7.20.21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224C8-222D-4C2B-A420-59D0F942DF48}"/>
              </a:ext>
            </a:extLst>
          </p:cNvPr>
          <p:cNvSpPr txBox="1"/>
          <p:nvPr/>
        </p:nvSpPr>
        <p:spPr>
          <a:xfrm>
            <a:off x="300037" y="411033"/>
            <a:ext cx="5534025" cy="5909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Introduction</a:t>
            </a:r>
          </a:p>
          <a:p>
            <a:endParaRPr lang="en-US" i="1" dirty="0"/>
          </a:p>
          <a:p>
            <a:r>
              <a:rPr lang="en-US" dirty="0"/>
              <a:t>-Suggestions from Sandy/Kelly</a:t>
            </a:r>
          </a:p>
          <a:p>
            <a:endParaRPr lang="en-US" dirty="0"/>
          </a:p>
          <a:p>
            <a:r>
              <a:rPr lang="en-US" dirty="0"/>
              <a:t>-Add in more citations (Kelly?) Focus more heavily on pixel-field analysis and implications? Make focus that variability in crop rotation schemes and field-level analysis is needed (instead of mentioning it as a side thing, make it a feature of the paper)</a:t>
            </a:r>
          </a:p>
          <a:p>
            <a:endParaRPr lang="en-US" dirty="0"/>
          </a:p>
          <a:p>
            <a:r>
              <a:rPr lang="en-US" dirty="0"/>
              <a:t>-Pivot from ‘action area’ to pesticide use sites?</a:t>
            </a:r>
          </a:p>
          <a:p>
            <a:endParaRPr lang="en-US" dirty="0"/>
          </a:p>
          <a:p>
            <a:r>
              <a:rPr lang="en-US" dirty="0"/>
              <a:t>-Additional suggestions (Tom?) </a:t>
            </a:r>
          </a:p>
          <a:p>
            <a:endParaRPr lang="en-US" dirty="0"/>
          </a:p>
          <a:p>
            <a:r>
              <a:rPr lang="en-US" b="1" dirty="0"/>
              <a:t>Introduction edits: Annie / Kelly / Tom?</a:t>
            </a:r>
          </a:p>
          <a:p>
            <a:r>
              <a:rPr lang="en-US" i="1" dirty="0"/>
              <a:t>Notes:</a:t>
            </a:r>
          </a:p>
          <a:p>
            <a:r>
              <a:rPr lang="en-US" i="1" dirty="0"/>
              <a:t>Leah can add in some citations after cleaning</a:t>
            </a:r>
          </a:p>
          <a:p>
            <a:r>
              <a:rPr lang="en-US" i="1" dirty="0"/>
              <a:t>August 11</a:t>
            </a:r>
            <a:r>
              <a:rPr lang="en-US" i="1" baseline="30000" dirty="0"/>
              <a:t>th – </a:t>
            </a:r>
            <a:r>
              <a:rPr lang="en-US" i="1" dirty="0"/>
              <a:t>OPP ~ 2-3, 1 hr Wednesday can be 30-45 mins, 30 min discussion</a:t>
            </a:r>
          </a:p>
          <a:p>
            <a:r>
              <a:rPr lang="en-US" i="1" dirty="0"/>
              <a:t>15 min Leah – prob slides</a:t>
            </a:r>
          </a:p>
          <a:p>
            <a:r>
              <a:rPr lang="en-US" i="1" dirty="0"/>
              <a:t>15 min Annie – field analysis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065BE-E072-4577-9F52-9FBE41511FCE}"/>
              </a:ext>
            </a:extLst>
          </p:cNvPr>
          <p:cNvSpPr txBox="1"/>
          <p:nvPr/>
        </p:nvSpPr>
        <p:spPr>
          <a:xfrm>
            <a:off x="6096000" y="411033"/>
            <a:ext cx="5648325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Methods</a:t>
            </a:r>
          </a:p>
          <a:p>
            <a:endParaRPr lang="en-US" i="1" dirty="0"/>
          </a:p>
          <a:p>
            <a:r>
              <a:rPr lang="en-US" dirty="0"/>
              <a:t>-See Sandy’s comments about confusion re: crops and biological evaluation for atrazine (Leah?)</a:t>
            </a:r>
          </a:p>
          <a:p>
            <a:endParaRPr lang="en-US" dirty="0"/>
          </a:p>
          <a:p>
            <a:r>
              <a:rPr lang="en-US" dirty="0"/>
              <a:t>-Incorporate additional smaller comments and citations/corrections</a:t>
            </a:r>
          </a:p>
          <a:p>
            <a:endParaRPr lang="en-US" dirty="0"/>
          </a:p>
          <a:p>
            <a:r>
              <a:rPr lang="en-US" dirty="0"/>
              <a:t>-Reduce where possible? (Leah?/Kelly?)</a:t>
            </a:r>
          </a:p>
          <a:p>
            <a:endParaRPr lang="en-US" dirty="0"/>
          </a:p>
          <a:p>
            <a:r>
              <a:rPr lang="en-US" dirty="0"/>
              <a:t>-Incorporate Kelly’s edit for field-level analysis bit (Annie)</a:t>
            </a:r>
          </a:p>
          <a:p>
            <a:endParaRPr lang="en-US" dirty="0"/>
          </a:p>
          <a:p>
            <a:r>
              <a:rPr lang="en-US" dirty="0"/>
              <a:t>-SA bit for methods? (I would say not necessary, given level of additional detail)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Methods edits: Annie / Leah / Kelly </a:t>
            </a:r>
          </a:p>
          <a:p>
            <a:r>
              <a:rPr lang="en-US" i="1" dirty="0"/>
              <a:t>Notes:</a:t>
            </a:r>
          </a:p>
        </p:txBody>
      </p:sp>
    </p:spTree>
    <p:extLst>
      <p:ext uri="{BB962C8B-B14F-4D97-AF65-F5344CB8AC3E}">
        <p14:creationId xmlns:p14="http://schemas.microsoft.com/office/powerpoint/2010/main" val="59612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E6B16E-DDFC-4BC7-B773-5F54D11AD7B9}"/>
              </a:ext>
            </a:extLst>
          </p:cNvPr>
          <p:cNvSpPr txBox="1"/>
          <p:nvPr/>
        </p:nvSpPr>
        <p:spPr>
          <a:xfrm>
            <a:off x="228600" y="22741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of Probabilistic Crop Manuscript as of 7.20.21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224C8-222D-4C2B-A420-59D0F942DF48}"/>
              </a:ext>
            </a:extLst>
          </p:cNvPr>
          <p:cNvSpPr txBox="1"/>
          <p:nvPr/>
        </p:nvSpPr>
        <p:spPr>
          <a:xfrm>
            <a:off x="395287" y="1070491"/>
            <a:ext cx="55340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Results/Figures</a:t>
            </a:r>
          </a:p>
          <a:p>
            <a:endParaRPr lang="en-US" u="sng" dirty="0"/>
          </a:p>
          <a:p>
            <a:r>
              <a:rPr lang="en-US" dirty="0"/>
              <a:t>-Remove Figure 4, add in paragraph of new figures/tables for field level (Annie)</a:t>
            </a:r>
          </a:p>
          <a:p>
            <a:endParaRPr lang="en-US" i="1" dirty="0"/>
          </a:p>
          <a:p>
            <a:r>
              <a:rPr lang="en-US" i="1" dirty="0"/>
              <a:t>-</a:t>
            </a:r>
            <a:r>
              <a:rPr lang="en-US" dirty="0"/>
              <a:t>Add in acreage lost when upscaling to field-level from pixel-level (Annie)</a:t>
            </a:r>
          </a:p>
          <a:p>
            <a:endParaRPr lang="en-US" dirty="0"/>
          </a:p>
          <a:p>
            <a:r>
              <a:rPr lang="en-US" b="1" dirty="0"/>
              <a:t>Results edits: Annie / Leah</a:t>
            </a:r>
          </a:p>
          <a:p>
            <a:r>
              <a:rPr lang="en-US" i="1" dirty="0"/>
              <a:t>Notes: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065BE-E072-4577-9F52-9FBE41511FCE}"/>
              </a:ext>
            </a:extLst>
          </p:cNvPr>
          <p:cNvSpPr txBox="1"/>
          <p:nvPr/>
        </p:nvSpPr>
        <p:spPr>
          <a:xfrm>
            <a:off x="6315075" y="224314"/>
            <a:ext cx="5648325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Discussion</a:t>
            </a:r>
          </a:p>
          <a:p>
            <a:endParaRPr lang="en-US" u="sng" dirty="0"/>
          </a:p>
          <a:p>
            <a:r>
              <a:rPr lang="en-US" dirty="0"/>
              <a:t>-Outline structure of discussion with suggestions for paragraphs (Annie)</a:t>
            </a:r>
          </a:p>
          <a:p>
            <a:endParaRPr lang="en-US" dirty="0"/>
          </a:p>
          <a:p>
            <a:r>
              <a:rPr lang="en-US" dirty="0"/>
              <a:t>-More background?</a:t>
            </a:r>
          </a:p>
          <a:p>
            <a:endParaRPr lang="en-US" dirty="0"/>
          </a:p>
          <a:p>
            <a:r>
              <a:rPr lang="en-US" dirty="0"/>
              <a:t>-Fix/detail suggestions from Sandy (Leah? Kelly?)</a:t>
            </a:r>
          </a:p>
          <a:p>
            <a:endParaRPr lang="en-US" dirty="0"/>
          </a:p>
          <a:p>
            <a:r>
              <a:rPr lang="en-US" dirty="0"/>
              <a:t>-Add in discussion bit for field-level analysis (Annie/Tom)</a:t>
            </a:r>
          </a:p>
          <a:p>
            <a:endParaRPr lang="en-US" dirty="0"/>
          </a:p>
          <a:p>
            <a:r>
              <a:rPr lang="en-US" dirty="0"/>
              <a:t>-Paragraph about the utility of this method with PWC/additional endangered species work (Sumathy?)</a:t>
            </a:r>
          </a:p>
          <a:p>
            <a:endParaRPr lang="en-US" dirty="0"/>
          </a:p>
          <a:p>
            <a:r>
              <a:rPr lang="en-US" dirty="0"/>
              <a:t>-Clean up/add to what is currently there, but wait until OPP review?</a:t>
            </a:r>
          </a:p>
          <a:p>
            <a:endParaRPr lang="en-US" dirty="0"/>
          </a:p>
          <a:p>
            <a:r>
              <a:rPr lang="en-US" b="1" dirty="0"/>
              <a:t>Discussion edits: Annie / Tom / all?</a:t>
            </a:r>
          </a:p>
          <a:p>
            <a:r>
              <a:rPr lang="en-US" i="1" dirty="0"/>
              <a:t>Notes: </a:t>
            </a:r>
            <a:r>
              <a:rPr lang="en-US" dirty="0"/>
              <a:t>Roll this manuscript up by Sep 30</a:t>
            </a:r>
            <a:r>
              <a:rPr lang="en-US" baseline="30000" dirty="0"/>
              <a:t>th</a:t>
            </a:r>
            <a:r>
              <a:rPr lang="en-US" dirty="0"/>
              <a:t>? Would be nice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72783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359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Paulukonis, Elizabeth</dc:creator>
  <cp:lastModifiedBy>Paulukonis, Elizabeth</cp:lastModifiedBy>
  <cp:revision>8</cp:revision>
  <dcterms:created xsi:type="dcterms:W3CDTF">2021-07-19T17:00:06Z</dcterms:created>
  <dcterms:modified xsi:type="dcterms:W3CDTF">2021-07-20T17:02:07Z</dcterms:modified>
</cp:coreProperties>
</file>